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1" r:id="rId2"/>
    <p:sldId id="305" r:id="rId3"/>
    <p:sldId id="306" r:id="rId4"/>
    <p:sldId id="307" r:id="rId5"/>
    <p:sldId id="308" r:id="rId6"/>
    <p:sldId id="310" r:id="rId7"/>
    <p:sldId id="311" r:id="rId8"/>
    <p:sldId id="312" r:id="rId9"/>
  </p:sldIdLst>
  <p:sldSz cx="13004800" cy="9753600"/>
  <p:notesSz cx="6797675" cy="9872663"/>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FFFFFF"/>
        </a:solidFill>
        <a:effectLst/>
        <a:uFillTx/>
        <a:latin typeface="Helvetica Light"/>
        <a:ea typeface="Helvetica Light"/>
        <a:cs typeface="Helvetica Light"/>
        <a:sym typeface="Helvetica Light"/>
      </a:defRPr>
    </a:lvl1pPr>
    <a:lvl2pPr marL="0" marR="0" indent="228600" algn="ctr" defTabSz="587022"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FFFFFF"/>
        </a:solidFill>
        <a:effectLst/>
        <a:uFillTx/>
        <a:latin typeface="Helvetica Light"/>
        <a:ea typeface="Helvetica Light"/>
        <a:cs typeface="Helvetica Light"/>
        <a:sym typeface="Helvetica Light"/>
      </a:defRPr>
    </a:lvl2pPr>
    <a:lvl3pPr marL="0" marR="0" indent="457200" algn="ctr" defTabSz="587022"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FFFFFF"/>
        </a:solidFill>
        <a:effectLst/>
        <a:uFillTx/>
        <a:latin typeface="Helvetica Light"/>
        <a:ea typeface="Helvetica Light"/>
        <a:cs typeface="Helvetica Light"/>
        <a:sym typeface="Helvetica Light"/>
      </a:defRPr>
    </a:lvl3pPr>
    <a:lvl4pPr marL="0" marR="0" indent="685800" algn="ctr" defTabSz="587022"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FFFFFF"/>
        </a:solidFill>
        <a:effectLst/>
        <a:uFillTx/>
        <a:latin typeface="Helvetica Light"/>
        <a:ea typeface="Helvetica Light"/>
        <a:cs typeface="Helvetica Light"/>
        <a:sym typeface="Helvetica Light"/>
      </a:defRPr>
    </a:lvl4pPr>
    <a:lvl5pPr marL="0" marR="0" indent="914400" algn="ctr" defTabSz="587022"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FFFFFF"/>
        </a:solidFill>
        <a:effectLst/>
        <a:uFillTx/>
        <a:latin typeface="Helvetica Light"/>
        <a:ea typeface="Helvetica Light"/>
        <a:cs typeface="Helvetica Light"/>
        <a:sym typeface="Helvetica Light"/>
      </a:defRPr>
    </a:lvl5pPr>
    <a:lvl6pPr marL="0" marR="0" indent="1143000" algn="ctr" defTabSz="587022"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FFFFFF"/>
        </a:solidFill>
        <a:effectLst/>
        <a:uFillTx/>
        <a:latin typeface="Helvetica Light"/>
        <a:ea typeface="Helvetica Light"/>
        <a:cs typeface="Helvetica Light"/>
        <a:sym typeface="Helvetica Light"/>
      </a:defRPr>
    </a:lvl6pPr>
    <a:lvl7pPr marL="0" marR="0" indent="1371600" algn="ctr" defTabSz="587022"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FFFFFF"/>
        </a:solidFill>
        <a:effectLst/>
        <a:uFillTx/>
        <a:latin typeface="Helvetica Light"/>
        <a:ea typeface="Helvetica Light"/>
        <a:cs typeface="Helvetica Light"/>
        <a:sym typeface="Helvetica Light"/>
      </a:defRPr>
    </a:lvl7pPr>
    <a:lvl8pPr marL="0" marR="0" indent="1600200" algn="ctr" defTabSz="587022"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FFFFFF"/>
        </a:solidFill>
        <a:effectLst/>
        <a:uFillTx/>
        <a:latin typeface="Helvetica Light"/>
        <a:ea typeface="Helvetica Light"/>
        <a:cs typeface="Helvetica Light"/>
        <a:sym typeface="Helvetica Light"/>
      </a:defRPr>
    </a:lvl8pPr>
    <a:lvl9pPr marL="0" marR="0" indent="1828800" algn="ctr" defTabSz="587022"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FFFFFF"/>
        </a:solidFill>
        <a:effectLst/>
        <a:uFillTx/>
        <a:latin typeface="Helvetica Light"/>
        <a:ea typeface="Helvetica Light"/>
        <a:cs typeface="Helvetica Light"/>
        <a:sym typeface="Helvetica Light"/>
      </a:defRPr>
    </a:lvl9pPr>
  </p:defaultTextStyle>
  <p:extLst>
    <p:ext uri="{EFAFB233-063F-42B5-8137-9DF3F51BA10A}">
      <p15:sldGuideLst xmlns:p15="http://schemas.microsoft.com/office/powerpoint/2012/main">
        <p15:guide id="1" orient="horz" pos="3072" userDrawn="1">
          <p15:clr>
            <a:srgbClr val="A4A3A4"/>
          </p15:clr>
        </p15:guide>
        <p15:guide id="2" pos="40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424242"/>
    <a:srgbClr val="FEFEE9"/>
    <a:srgbClr val="0071D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0E30A2-546F-48A8-B4D7-BB13A7DA29CF}" v="43" dt="2020-04-19T12:55:21.684"/>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FFFFFF"/>
      </a:tcTxStyle>
      <a:tcStyle>
        <a:tcBdr>
          <a:left>
            <a:ln w="3175" cap="flat">
              <a:solidFill>
                <a:srgbClr val="D6D7D6"/>
              </a:solidFill>
              <a:prstDash val="solid"/>
              <a:miter lim="400000"/>
            </a:ln>
          </a:left>
          <a:right>
            <a:ln w="3175" cap="flat">
              <a:solidFill>
                <a:srgbClr val="D6D7D6"/>
              </a:solidFill>
              <a:prstDash val="solid"/>
              <a:miter lim="400000"/>
            </a:ln>
          </a:right>
          <a:top>
            <a:ln w="3175" cap="flat">
              <a:solidFill>
                <a:srgbClr val="D6D7D6"/>
              </a:solidFill>
              <a:prstDash val="solid"/>
              <a:miter lim="400000"/>
            </a:ln>
          </a:top>
          <a:bottom>
            <a:ln w="3175" cap="flat">
              <a:solidFill>
                <a:srgbClr val="D6D7D6"/>
              </a:solidFill>
              <a:prstDash val="solid"/>
              <a:miter lim="400000"/>
            </a:ln>
          </a:bottom>
          <a:insideH>
            <a:ln w="3175" cap="flat">
              <a:solidFill>
                <a:srgbClr val="D6D7D6"/>
              </a:solidFill>
              <a:prstDash val="solid"/>
              <a:miter lim="400000"/>
            </a:ln>
          </a:insideH>
          <a:insideV>
            <a:ln w="3175" cap="flat">
              <a:solidFill>
                <a:srgbClr val="D6D7D6"/>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3175" cap="flat">
              <a:solidFill>
                <a:srgbClr val="D6D6D6"/>
              </a:solidFill>
              <a:prstDash val="solid"/>
              <a:miter lim="400000"/>
            </a:ln>
          </a:left>
          <a:right>
            <a:ln w="12700" cap="flat">
              <a:solidFill>
                <a:srgbClr val="D6D7D6"/>
              </a:solidFill>
              <a:prstDash val="solid"/>
              <a:miter lim="400000"/>
            </a:ln>
          </a:right>
          <a:top>
            <a:ln w="3175" cap="flat">
              <a:solidFill>
                <a:srgbClr val="D6D7D6"/>
              </a:solidFill>
              <a:prstDash val="solid"/>
              <a:miter lim="400000"/>
            </a:ln>
          </a:top>
          <a:bottom>
            <a:ln w="3175" cap="flat">
              <a:solidFill>
                <a:srgbClr val="D6D7D6"/>
              </a:solidFill>
              <a:prstDash val="solid"/>
              <a:miter lim="400000"/>
            </a:ln>
          </a:bottom>
          <a:insideH>
            <a:ln w="3175" cap="flat">
              <a:solidFill>
                <a:srgbClr val="D6D7D6"/>
              </a:solidFill>
              <a:prstDash val="solid"/>
              <a:miter lim="400000"/>
            </a:ln>
          </a:insideH>
          <a:insideV>
            <a:ln w="3175" cap="flat">
              <a:solidFill>
                <a:srgbClr val="D6D7D6"/>
              </a:solidFill>
              <a:prstDash val="solid"/>
              <a:miter lim="400000"/>
            </a:ln>
          </a:insideV>
        </a:tcBdr>
        <a:fill>
          <a:solidFill>
            <a:schemeClr val="accent1"/>
          </a:solidFill>
        </a:fill>
      </a:tcStyle>
    </a:firstCol>
    <a:lastRow>
      <a:tcTxStyle b="off" i="off">
        <a:font>
          <a:latin typeface="Helvetica Neue"/>
          <a:ea typeface="Helvetica Neue"/>
          <a:cs typeface="Helvetica Neue"/>
        </a:font>
        <a:srgbClr val="FFFFFF"/>
      </a:tcTxStyle>
      <a:tcStyle>
        <a:tcBdr>
          <a:left>
            <a:ln w="3175" cap="flat">
              <a:solidFill>
                <a:srgbClr val="D6D7D6"/>
              </a:solidFill>
              <a:prstDash val="solid"/>
              <a:miter lim="400000"/>
            </a:ln>
          </a:left>
          <a:right>
            <a:ln w="3175" cap="flat">
              <a:solidFill>
                <a:srgbClr val="D6D7D6"/>
              </a:solidFill>
              <a:prstDash val="solid"/>
              <a:miter lim="400000"/>
            </a:ln>
          </a:right>
          <a:top>
            <a:ln w="12700" cap="flat">
              <a:solidFill>
                <a:srgbClr val="D6D7D6"/>
              </a:solidFill>
              <a:prstDash val="solid"/>
              <a:miter lim="400000"/>
            </a:ln>
          </a:top>
          <a:bottom>
            <a:ln w="3175" cap="flat">
              <a:solidFill>
                <a:srgbClr val="D6D6D6"/>
              </a:solidFill>
              <a:prstDash val="solid"/>
              <a:miter lim="400000"/>
            </a:ln>
          </a:bottom>
          <a:insideH>
            <a:ln w="3175" cap="flat">
              <a:solidFill>
                <a:srgbClr val="D6D7D6"/>
              </a:solidFill>
              <a:prstDash val="solid"/>
              <a:miter lim="400000"/>
            </a:ln>
          </a:insideH>
          <a:insideV>
            <a:ln w="3175" cap="flat">
              <a:solidFill>
                <a:srgbClr val="D6D7D6"/>
              </a:solidFill>
              <a:prstDash val="solid"/>
              <a:miter lim="400000"/>
            </a:ln>
          </a:insideV>
        </a:tcBdr>
        <a:fill>
          <a:solidFill>
            <a:srgbClr val="032650"/>
          </a:solidFill>
        </a:fill>
      </a:tcStyle>
    </a:lastRow>
    <a:firstRow>
      <a:tcTxStyle b="on" i="off">
        <a:font>
          <a:latin typeface="Helvetica Neue"/>
          <a:ea typeface="Helvetica Neue"/>
          <a:cs typeface="Helvetica Neue"/>
        </a:font>
        <a:srgbClr val="FFFFFF"/>
      </a:tcTxStyle>
      <a:tcStyle>
        <a:tcBdr>
          <a:left>
            <a:ln w="3175" cap="flat">
              <a:solidFill>
                <a:srgbClr val="D6D7D6"/>
              </a:solidFill>
              <a:prstDash val="solid"/>
              <a:miter lim="400000"/>
            </a:ln>
          </a:left>
          <a:right>
            <a:ln w="3175" cap="flat">
              <a:solidFill>
                <a:srgbClr val="D6D7D6"/>
              </a:solidFill>
              <a:prstDash val="solid"/>
              <a:miter lim="400000"/>
            </a:ln>
          </a:right>
          <a:top>
            <a:ln w="3175" cap="flat">
              <a:solidFill>
                <a:srgbClr val="D6D6D6"/>
              </a:solidFill>
              <a:prstDash val="solid"/>
              <a:miter lim="400000"/>
            </a:ln>
          </a:top>
          <a:bottom>
            <a:ln w="12700" cap="flat">
              <a:solidFill>
                <a:srgbClr val="D6D7D6"/>
              </a:solidFill>
              <a:prstDash val="solid"/>
              <a:miter lim="400000"/>
            </a:ln>
          </a:bottom>
          <a:insideH>
            <a:ln w="3175" cap="flat">
              <a:solidFill>
                <a:srgbClr val="D6D7D6"/>
              </a:solidFill>
              <a:prstDash val="solid"/>
              <a:miter lim="400000"/>
            </a:ln>
          </a:insideH>
          <a:insideV>
            <a:ln w="3175" cap="flat">
              <a:solidFill>
                <a:srgbClr val="D6D7D6"/>
              </a:solidFill>
              <a:prstDash val="solid"/>
              <a:miter lim="400000"/>
            </a:ln>
          </a:insideV>
        </a:tcBdr>
        <a:fill>
          <a:solidFill>
            <a:srgbClr val="032650"/>
          </a:solidFill>
        </a:fill>
      </a:tcStyle>
    </a:firstRow>
  </a:tblStyle>
  <a:tblStyle styleId="{C7B018BB-80A7-4F77-B60F-C8B233D01FF8}" styleName="">
    <a:tblBg/>
    <a:wholeTbl>
      <a:tcTxStyle b="off" i="off">
        <a:font>
          <a:latin typeface="Helvetica Neue"/>
          <a:ea typeface="Helvetica Neue"/>
          <a:cs typeface="Helvetica Neue"/>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929292"/>
              </a:solidFill>
              <a:prstDash val="solid"/>
              <a:miter lim="400000"/>
            </a:ln>
          </a:top>
          <a:bottom>
            <a:ln w="3175" cap="flat">
              <a:solidFill>
                <a:srgbClr val="929292"/>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rgbClr val="084E00"/>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3175" cap="flat">
              <a:noFill/>
              <a:miter lim="400000"/>
            </a:ln>
          </a:top>
          <a:bottom>
            <a:ln w="12700" cap="flat">
              <a:noFill/>
              <a:miter lim="400000"/>
            </a:ln>
          </a:bottom>
          <a:insideH>
            <a:ln w="3175" cap="flat">
              <a:noFill/>
              <a:miter lim="400000"/>
            </a:ln>
          </a:insideH>
          <a:insideV>
            <a:ln w="12700" cap="flat">
              <a:noFill/>
              <a:miter lim="400000"/>
            </a:ln>
          </a:insideV>
        </a:tcBdr>
        <a:fill>
          <a:solidFill>
            <a:srgbClr val="017101"/>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rgbClr val="017101"/>
          </a:solidFill>
        </a:fill>
      </a:tcStyle>
    </a:firstRow>
  </a:tblStyle>
  <a:tblStyle styleId="{EEE7283C-3CF3-47DC-8721-378D4A62B228}" styleName="">
    <a:tblBg/>
    <a:wholeTbl>
      <a:tcTxStyle b="off" i="off">
        <a:font>
          <a:latin typeface="Helvetica Neue"/>
          <a:ea typeface="Helvetica Neue"/>
          <a:cs typeface="Helvetica Neue"/>
        </a:font>
        <a:srgbClr val="FFFFFF"/>
      </a:tcTxStyle>
      <a:tcStyle>
        <a:tcBdr>
          <a:left>
            <a:ln w="3175" cap="flat">
              <a:solidFill>
                <a:srgbClr val="AAAAAA"/>
              </a:solidFill>
              <a:prstDash val="solid"/>
              <a:miter lim="400000"/>
            </a:ln>
          </a:left>
          <a:right>
            <a:ln w="3175" cap="flat">
              <a:solidFill>
                <a:srgbClr val="AAAAAA"/>
              </a:solidFill>
              <a:prstDash val="solid"/>
              <a:miter lim="400000"/>
            </a:ln>
          </a:right>
          <a:top>
            <a:ln w="3175" cap="flat">
              <a:solidFill>
                <a:srgbClr val="AAAAAA"/>
              </a:solidFill>
              <a:prstDash val="solid"/>
              <a:miter lim="400000"/>
            </a:ln>
          </a:top>
          <a:bottom>
            <a:ln w="3175" cap="flat">
              <a:solidFill>
                <a:srgbClr val="AAAAAA"/>
              </a:solidFill>
              <a:prstDash val="solid"/>
              <a:miter lim="400000"/>
            </a:ln>
          </a:bottom>
          <a:insideH>
            <a:ln w="3175" cap="flat">
              <a:solidFill>
                <a:srgbClr val="AAAAAA"/>
              </a:solidFill>
              <a:prstDash val="solid"/>
              <a:miter lim="400000"/>
            </a:ln>
          </a:insideH>
          <a:insideV>
            <a:ln w="3175" cap="flat">
              <a:solidFill>
                <a:srgbClr val="AAAAAA"/>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5"/>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3175" cap="flat">
              <a:noFill/>
              <a:miter lim="400000"/>
            </a:ln>
          </a:top>
          <a:bottom>
            <a:ln w="12700" cap="flat">
              <a:noFill/>
              <a:miter lim="400000"/>
            </a:ln>
          </a:bottom>
          <a:insideH>
            <a:ln w="3175" cap="flat">
              <a:noFill/>
              <a:miter lim="400000"/>
            </a:ln>
          </a:insideH>
          <a:insideV>
            <a:ln w="12700" cap="flat">
              <a:noFill/>
              <a:miter lim="400000"/>
            </a:ln>
          </a:insideV>
        </a:tcBdr>
        <a:fill>
          <a:solidFill>
            <a:schemeClr val="accent5">
              <a:hueOff val="106375"/>
              <a:satOff val="9554"/>
              <a:lumOff val="-13516"/>
            </a:schemeClr>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5">
              <a:hueOff val="106375"/>
              <a:satOff val="9554"/>
              <a:lumOff val="-13516"/>
            </a:schemeClr>
          </a:solidFill>
        </a:fill>
      </a:tcStyle>
    </a:firstRow>
  </a:tblStyle>
  <a:tblStyle styleId="{CF821DB8-F4EB-4A41-A1BA-3FCAFE7338EE}" styleName="">
    <a:tblBg/>
    <a:wholeTbl>
      <a:tcTxStyle b="off" i="off">
        <a:font>
          <a:latin typeface="Helvetica Neue"/>
          <a:ea typeface="Helvetica Neue"/>
          <a:cs typeface="Helvetica Neue"/>
        </a:font>
        <a:srgbClr val="FFFFFF"/>
      </a:tcTxStyle>
      <a:tcStyle>
        <a:tcBdr>
          <a:left>
            <a:ln w="3175" cap="flat">
              <a:solidFill>
                <a:srgbClr val="D6D7D6"/>
              </a:solidFill>
              <a:prstDash val="solid"/>
              <a:miter lim="400000"/>
            </a:ln>
          </a:left>
          <a:right>
            <a:ln w="3175" cap="flat">
              <a:solidFill>
                <a:srgbClr val="D6D7D6"/>
              </a:solidFill>
              <a:prstDash val="solid"/>
              <a:miter lim="400000"/>
            </a:ln>
          </a:right>
          <a:top>
            <a:ln w="3175" cap="flat">
              <a:solidFill>
                <a:srgbClr val="D6D7D6"/>
              </a:solidFill>
              <a:prstDash val="solid"/>
              <a:miter lim="400000"/>
            </a:ln>
          </a:top>
          <a:bottom>
            <a:ln w="3175" cap="flat">
              <a:solidFill>
                <a:srgbClr val="D6D7D6"/>
              </a:solidFill>
              <a:prstDash val="solid"/>
              <a:miter lim="400000"/>
            </a:ln>
          </a:bottom>
          <a:insideH>
            <a:ln w="3175" cap="flat">
              <a:solidFill>
                <a:srgbClr val="D6D7D6"/>
              </a:solidFill>
              <a:prstDash val="solid"/>
              <a:miter lim="400000"/>
            </a:ln>
          </a:insideH>
          <a:insideV>
            <a:ln w="3175" cap="flat">
              <a:solidFill>
                <a:srgbClr val="D6D7D6"/>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6">
              <a:hueOff val="-119728"/>
              <a:satOff val="5580"/>
              <a:lumOff val="-12961"/>
            </a:schemeClr>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3175" cap="flat">
              <a:noFill/>
              <a:miter lim="400000"/>
            </a:ln>
          </a:top>
          <a:bottom>
            <a:ln w="12700" cap="flat">
              <a:noFill/>
              <a:miter lim="400000"/>
            </a:ln>
          </a:bottom>
          <a:insideH>
            <a:ln w="3175" cap="flat">
              <a:noFill/>
              <a:miter lim="400000"/>
            </a:ln>
          </a:insideH>
          <a:insideV>
            <a:ln w="12700" cap="flat">
              <a:noFill/>
              <a:miter lim="400000"/>
            </a:ln>
          </a:insideV>
        </a:tcBdr>
        <a:fill>
          <a:solidFill>
            <a:srgbClr val="650E48"/>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rgbClr val="650E48"/>
          </a:solidFill>
        </a:fill>
      </a:tcStyle>
    </a:firstRow>
  </a:tblStyle>
  <a:tblStyle styleId="{33BA23B1-9221-436E-865A-0063620EA4FD}" styleName="">
    <a:tblBg/>
    <a:wholeTbl>
      <a:tcTxStyle b="off" i="off">
        <a:font>
          <a:latin typeface="Helvetica Neue"/>
          <a:ea typeface="Helvetica Neue"/>
          <a:cs typeface="Helvetica Neue"/>
        </a:font>
        <a:srgbClr val="FFFFFF"/>
      </a:tcTxStyle>
      <a:tcStyle>
        <a:tcBdr>
          <a:left>
            <a:ln w="3175" cap="flat">
              <a:solidFill>
                <a:srgbClr val="909090"/>
              </a:solidFill>
              <a:prstDash val="solid"/>
              <a:miter lim="400000"/>
            </a:ln>
          </a:left>
          <a:right>
            <a:ln w="3175" cap="flat">
              <a:solidFill>
                <a:srgbClr val="909090"/>
              </a:solidFill>
              <a:prstDash val="solid"/>
              <a:miter lim="400000"/>
            </a:ln>
          </a:right>
          <a:top>
            <a:ln w="3175" cap="flat">
              <a:solidFill>
                <a:srgbClr val="909090"/>
              </a:solidFill>
              <a:prstDash val="solid"/>
              <a:miter lim="400000"/>
            </a:ln>
          </a:top>
          <a:bottom>
            <a:ln w="3175" cap="flat">
              <a:solidFill>
                <a:srgbClr val="909090"/>
              </a:solidFill>
              <a:prstDash val="solid"/>
              <a:miter lim="400000"/>
            </a:ln>
          </a:bottom>
          <a:insideH>
            <a:ln w="3175" cap="flat">
              <a:solidFill>
                <a:srgbClr val="909090"/>
              </a:solidFill>
              <a:prstDash val="solid"/>
              <a:miter lim="400000"/>
            </a:ln>
          </a:insideH>
          <a:insideV>
            <a:ln w="3175" cap="flat">
              <a:solidFill>
                <a:srgbClr val="909090"/>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rgbClr val="798089"/>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3175" cap="flat">
              <a:noFill/>
              <a:miter lim="400000"/>
            </a:ln>
          </a:top>
          <a:bottom>
            <a:ln w="12700" cap="flat">
              <a:noFill/>
              <a:miter lim="400000"/>
            </a:ln>
          </a:bottom>
          <a:insideH>
            <a:ln w="3175" cap="flat">
              <a:noFill/>
              <a:miter lim="400000"/>
            </a:ln>
          </a:insideH>
          <a:insideV>
            <a:ln w="12700" cap="flat">
              <a:noFill/>
              <a:miter lim="400000"/>
            </a:ln>
          </a:insideV>
        </a:tcBdr>
        <a:fill>
          <a:solidFill>
            <a:srgbClr val="96A0AC"/>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rgbClr val="96A0AC"/>
          </a:solidFill>
        </a:fill>
      </a:tcStyle>
    </a:firstRow>
  </a:tblStyle>
  <a:tblStyle styleId="{2708684C-4D16-4618-839F-0558EEFCDFE6}" styleName="">
    <a:tblBg/>
    <a:wholeTbl>
      <a:tcTxStyle b="off" i="off">
        <a:font>
          <a:latin typeface="Helvetica Neue"/>
          <a:ea typeface="Helvetica Neue"/>
          <a:cs typeface="Helvetica Neue"/>
        </a:font>
        <a:srgbClr val="FFFFFF"/>
      </a:tcTxStyle>
      <a:tcStyle>
        <a:tcBdr>
          <a:left>
            <a:ln w="3175" cap="flat">
              <a:solidFill>
                <a:srgbClr val="929292"/>
              </a:solidFill>
              <a:custDash>
                <a:ds d="200000" sp="200000"/>
              </a:custDash>
              <a:miter lim="400000"/>
            </a:ln>
          </a:left>
          <a:right>
            <a:ln w="3175" cap="flat">
              <a:solidFill>
                <a:srgbClr val="929292"/>
              </a:solidFill>
              <a:custDash>
                <a:ds d="200000" sp="200000"/>
              </a:custDash>
              <a:miter lim="400000"/>
            </a:ln>
          </a:right>
          <a:top>
            <a:ln w="3175" cap="flat">
              <a:solidFill>
                <a:srgbClr val="929292"/>
              </a:solidFill>
              <a:custDash>
                <a:ds d="200000" sp="200000"/>
              </a:custDash>
              <a:miter lim="400000"/>
            </a:ln>
          </a:top>
          <a:bottom>
            <a:ln w="3175" cap="flat">
              <a:solidFill>
                <a:srgbClr val="929292"/>
              </a:solidFill>
              <a:custDash>
                <a:ds d="200000" sp="200000"/>
              </a:custDash>
              <a:miter lim="400000"/>
            </a:ln>
          </a:bottom>
          <a:insideH>
            <a:ln w="3175" cap="flat">
              <a:solidFill>
                <a:srgbClr val="929292"/>
              </a:solidFill>
              <a:custDash>
                <a:ds d="200000" sp="200000"/>
              </a:custDash>
              <a:miter lim="400000"/>
            </a:ln>
          </a:insideH>
          <a:insideV>
            <a:ln w="3175" cap="flat">
              <a:solidFill>
                <a:srgbClr val="929292"/>
              </a:solidFill>
              <a:custDash>
                <a:ds d="200000" sp="200000"/>
              </a:custDash>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solidFill>
                <a:srgbClr val="929292"/>
              </a:solidFill>
              <a:prstDash val="solid"/>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noFill/>
        </a:fill>
      </a:tcStyle>
    </a:firstCol>
    <a:lastRow>
      <a:tcTxStyle b="off" i="off">
        <a:font>
          <a:latin typeface="Helvetica Neue"/>
          <a:ea typeface="Helvetica Neue"/>
          <a:cs typeface="Helvetica Neue"/>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929292"/>
              </a:solidFill>
              <a:prstDash val="solid"/>
              <a:miter lim="400000"/>
            </a:ln>
          </a:top>
          <a:bottom>
            <a:ln w="12700" cap="flat">
              <a:noFill/>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noFill/>
        </a:fill>
      </a:tcStyle>
    </a:lastRow>
    <a:firstRow>
      <a:tcTxStyle b="on" i="off">
        <a:font>
          <a:latin typeface="Helvetica Neue"/>
          <a:ea typeface="Helvetica Neue"/>
          <a:cs typeface="Helvetica Neue"/>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noFill/>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noFill/>
        </a:fill>
      </a:tcStyle>
    </a:firstRow>
  </a:tblStyle>
  <a:tblStyle styleId="{8F44A2F1-9E1F-4B54-A3A2-5F16C0AD49E2}" styleName="">
    <a:tblBg/>
    <a:wholeTbl>
      <a:tcTxStyle b="off" i="off">
        <a:font>
          <a:latin typeface="Helvetica Light"/>
          <a:ea typeface="Helvetica Light"/>
          <a:cs typeface="Helvetica Light"/>
        </a:font>
        <a:srgbClr val="FFFFFF"/>
      </a:tcTxStyle>
      <a:tcStyle>
        <a:tcBdr>
          <a:left>
            <a:ln w="3175" cap="flat">
              <a:solidFill>
                <a:srgbClr val="D6D7D6"/>
              </a:solidFill>
              <a:prstDash val="solid"/>
              <a:miter lim="400000"/>
            </a:ln>
          </a:left>
          <a:right>
            <a:ln w="3175" cap="flat">
              <a:solidFill>
                <a:srgbClr val="D6D7D6"/>
              </a:solidFill>
              <a:prstDash val="solid"/>
              <a:miter lim="400000"/>
            </a:ln>
          </a:right>
          <a:top>
            <a:ln w="3175" cap="flat">
              <a:solidFill>
                <a:srgbClr val="D6D7D6"/>
              </a:solidFill>
              <a:prstDash val="solid"/>
              <a:miter lim="400000"/>
            </a:ln>
          </a:top>
          <a:bottom>
            <a:ln w="3175" cap="flat">
              <a:solidFill>
                <a:srgbClr val="D6D7D6"/>
              </a:solidFill>
              <a:prstDash val="solid"/>
              <a:miter lim="400000"/>
            </a:ln>
          </a:bottom>
          <a:insideH>
            <a:ln w="3175" cap="flat">
              <a:solidFill>
                <a:srgbClr val="D6D7D6"/>
              </a:solidFill>
              <a:prstDash val="solid"/>
              <a:miter lim="400000"/>
            </a:ln>
          </a:insideH>
          <a:insideV>
            <a:ln w="3175" cap="flat">
              <a:solidFill>
                <a:srgbClr val="D6D7D6"/>
              </a:solidFill>
              <a:prstDash val="solid"/>
              <a:miter lim="400000"/>
            </a:ln>
          </a:insideV>
        </a:tcBdr>
        <a:fill>
          <a:noFill/>
        </a:fill>
      </a:tcStyle>
    </a:wholeTbl>
    <a:band2H>
      <a:tcTxStyle/>
      <a:tcStyle>
        <a:tcBdr/>
        <a:fill>
          <a:solidFill>
            <a:srgbClr val="73C0FC">
              <a:alpha val="26000"/>
            </a:srgbClr>
          </a:solidFill>
        </a:fill>
      </a:tcStyle>
    </a:band2H>
    <a:firstCol>
      <a:tcTxStyle b="off" i="off">
        <a:font>
          <a:latin typeface="Helvetica Light"/>
          <a:ea typeface="Helvetica Light"/>
          <a:cs typeface="Helvetica Light"/>
        </a:font>
        <a:srgbClr val="FFFFFF"/>
      </a:tcTxStyle>
      <a:tcStyle>
        <a:tcBdr>
          <a:left>
            <a:ln w="3175" cap="flat">
              <a:solidFill>
                <a:srgbClr val="D6D6D6"/>
              </a:solidFill>
              <a:prstDash val="solid"/>
              <a:miter lim="400000"/>
            </a:ln>
          </a:left>
          <a:right>
            <a:ln w="12700" cap="flat">
              <a:solidFill>
                <a:srgbClr val="D6D7D6"/>
              </a:solidFill>
              <a:prstDash val="solid"/>
              <a:miter lim="400000"/>
            </a:ln>
          </a:right>
          <a:top>
            <a:ln w="3175" cap="flat">
              <a:solidFill>
                <a:srgbClr val="D6D7D6"/>
              </a:solidFill>
              <a:prstDash val="solid"/>
              <a:miter lim="400000"/>
            </a:ln>
          </a:top>
          <a:bottom>
            <a:ln w="3175" cap="flat">
              <a:solidFill>
                <a:srgbClr val="D6D7D6"/>
              </a:solidFill>
              <a:prstDash val="solid"/>
              <a:miter lim="400000"/>
            </a:ln>
          </a:bottom>
          <a:insideH>
            <a:ln w="3175" cap="flat">
              <a:solidFill>
                <a:srgbClr val="D6D7D6"/>
              </a:solidFill>
              <a:prstDash val="solid"/>
              <a:miter lim="400000"/>
            </a:ln>
          </a:insideH>
          <a:insideV>
            <a:ln w="3175" cap="flat">
              <a:solidFill>
                <a:srgbClr val="D6D7D6"/>
              </a:solidFill>
              <a:prstDash val="solid"/>
              <a:miter lim="400000"/>
            </a:ln>
          </a:insideV>
        </a:tcBdr>
        <a:fill>
          <a:solidFill>
            <a:srgbClr val="1497FC"/>
          </a:solidFill>
        </a:fill>
      </a:tcStyle>
    </a:firstCol>
    <a:lastRow>
      <a:tcTxStyle b="off" i="off">
        <a:font>
          <a:latin typeface="Helvetica Light"/>
          <a:ea typeface="Helvetica Light"/>
          <a:cs typeface="Helvetica Light"/>
        </a:font>
        <a:srgbClr val="FFFFFF"/>
      </a:tcTxStyle>
      <a:tcStyle>
        <a:tcBdr>
          <a:left>
            <a:ln w="3175" cap="flat">
              <a:solidFill>
                <a:srgbClr val="D6D7D6"/>
              </a:solidFill>
              <a:prstDash val="solid"/>
              <a:miter lim="400000"/>
            </a:ln>
          </a:left>
          <a:right>
            <a:ln w="3175" cap="flat">
              <a:solidFill>
                <a:srgbClr val="D6D7D6"/>
              </a:solidFill>
              <a:prstDash val="solid"/>
              <a:miter lim="400000"/>
            </a:ln>
          </a:right>
          <a:top>
            <a:ln w="12700" cap="flat">
              <a:solidFill>
                <a:srgbClr val="D6D7D6"/>
              </a:solidFill>
              <a:prstDash val="solid"/>
              <a:miter lim="400000"/>
            </a:ln>
          </a:top>
          <a:bottom>
            <a:ln w="3175" cap="flat">
              <a:solidFill>
                <a:srgbClr val="D6D6D6"/>
              </a:solidFill>
              <a:prstDash val="solid"/>
              <a:miter lim="400000"/>
            </a:ln>
          </a:bottom>
          <a:insideH>
            <a:ln w="3175" cap="flat">
              <a:solidFill>
                <a:srgbClr val="D6D7D6"/>
              </a:solidFill>
              <a:prstDash val="solid"/>
              <a:miter lim="400000"/>
            </a:ln>
          </a:insideH>
          <a:insideV>
            <a:ln w="3175" cap="flat">
              <a:solidFill>
                <a:srgbClr val="D6D7D6"/>
              </a:solidFill>
              <a:prstDash val="solid"/>
              <a:miter lim="400000"/>
            </a:ln>
          </a:insideV>
        </a:tcBdr>
        <a:fill>
          <a:solidFill>
            <a:srgbClr val="0065C1"/>
          </a:solidFill>
        </a:fill>
      </a:tcStyle>
    </a:lastRow>
    <a:firstRow>
      <a:tcTxStyle b="off" i="off">
        <a:font>
          <a:latin typeface="Helvetica Light"/>
          <a:ea typeface="Helvetica Light"/>
          <a:cs typeface="Helvetica Light"/>
        </a:font>
        <a:srgbClr val="FFFFFF"/>
      </a:tcTxStyle>
      <a:tcStyle>
        <a:tcBdr>
          <a:left>
            <a:ln w="3175" cap="flat">
              <a:solidFill>
                <a:srgbClr val="D6D7D6"/>
              </a:solidFill>
              <a:prstDash val="solid"/>
              <a:miter lim="400000"/>
            </a:ln>
          </a:left>
          <a:right>
            <a:ln w="3175" cap="flat">
              <a:solidFill>
                <a:srgbClr val="D6D7D6"/>
              </a:solidFill>
              <a:prstDash val="solid"/>
              <a:miter lim="400000"/>
            </a:ln>
          </a:right>
          <a:top>
            <a:ln w="3175" cap="flat">
              <a:solidFill>
                <a:srgbClr val="D6D6D6"/>
              </a:solidFill>
              <a:prstDash val="solid"/>
              <a:miter lim="400000"/>
            </a:ln>
          </a:top>
          <a:bottom>
            <a:ln w="12700" cap="flat">
              <a:solidFill>
                <a:srgbClr val="D6D7D6"/>
              </a:solidFill>
              <a:prstDash val="solid"/>
              <a:miter lim="400000"/>
            </a:ln>
          </a:bottom>
          <a:insideH>
            <a:ln w="3175" cap="flat">
              <a:solidFill>
                <a:srgbClr val="D6D7D6"/>
              </a:solidFill>
              <a:prstDash val="solid"/>
              <a:miter lim="400000"/>
            </a:ln>
          </a:insideH>
          <a:insideV>
            <a:ln w="3175" cap="flat">
              <a:solidFill>
                <a:srgbClr val="D6D7D6"/>
              </a:solidFill>
              <a:prstDash val="solid"/>
              <a:miter lim="400000"/>
            </a:ln>
          </a:insideV>
        </a:tcBdr>
        <a:fill>
          <a:solidFill>
            <a:srgbClr val="0065C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21" autoAdjust="0"/>
    <p:restoredTop sz="94541"/>
  </p:normalViewPr>
  <p:slideViewPr>
    <p:cSldViewPr snapToObjects="1">
      <p:cViewPr varScale="1">
        <p:scale>
          <a:sx n="48" d="100"/>
          <a:sy n="48" d="100"/>
        </p:scale>
        <p:origin x="1242" y="54"/>
      </p:cViewPr>
      <p:guideLst>
        <p:guide orient="horz" pos="3072"/>
        <p:guide pos="4096"/>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rie Zhang" userId="bd0a9b64-13a3-47b1-9cc8-1c37d246fb45" providerId="ADAL" clId="{0CEDA2D5-2D5A-43C1-B44E-55BC43065CB1}"/>
    <pc:docChg chg="delSld">
      <pc:chgData name="Carrie Zhang" userId="bd0a9b64-13a3-47b1-9cc8-1c37d246fb45" providerId="ADAL" clId="{0CEDA2D5-2D5A-43C1-B44E-55BC43065CB1}" dt="2019-05-16T03:03:59.559" v="0" actId="2696"/>
      <pc:docMkLst>
        <pc:docMk/>
      </pc:docMkLst>
      <pc:sldChg chg="del">
        <pc:chgData name="Carrie Zhang" userId="bd0a9b64-13a3-47b1-9cc8-1c37d246fb45" providerId="ADAL" clId="{0CEDA2D5-2D5A-43C1-B44E-55BC43065CB1}" dt="2019-05-16T03:03:59.559" v="0" actId="2696"/>
        <pc:sldMkLst>
          <pc:docMk/>
          <pc:sldMk cId="3463999525" sldId="315"/>
        </pc:sldMkLst>
      </pc:sldChg>
    </pc:docChg>
  </pc:docChgLst>
  <pc:docChgLst>
    <pc:chgData name="Carrie Zhang" userId="bd0a9b64-13a3-47b1-9cc8-1c37d246fb45" providerId="ADAL" clId="{120E30A2-546F-48A8-B4D7-BB13A7DA29CF}"/>
    <pc:docChg chg="undo addSld delSld modSld">
      <pc:chgData name="Carrie Zhang" userId="bd0a9b64-13a3-47b1-9cc8-1c37d246fb45" providerId="ADAL" clId="{120E30A2-546F-48A8-B4D7-BB13A7DA29CF}" dt="2020-04-19T12:55:32.001" v="201" actId="20577"/>
      <pc:docMkLst>
        <pc:docMk/>
      </pc:docMkLst>
      <pc:sldChg chg="addSp modSp">
        <pc:chgData name="Carrie Zhang" userId="bd0a9b64-13a3-47b1-9cc8-1c37d246fb45" providerId="ADAL" clId="{120E30A2-546F-48A8-B4D7-BB13A7DA29CF}" dt="2020-04-19T12:55:32.001" v="201" actId="20577"/>
        <pc:sldMkLst>
          <pc:docMk/>
          <pc:sldMk cId="0" sldId="261"/>
        </pc:sldMkLst>
        <pc:spChg chg="add mod">
          <ac:chgData name="Carrie Zhang" userId="bd0a9b64-13a3-47b1-9cc8-1c37d246fb45" providerId="ADAL" clId="{120E30A2-546F-48A8-B4D7-BB13A7DA29CF}" dt="2020-04-19T12:55:32.001" v="201" actId="20577"/>
          <ac:spMkLst>
            <pc:docMk/>
            <pc:sldMk cId="0" sldId="261"/>
            <ac:spMk id="19" creationId="{AE73251C-BEA4-4E74-83B4-DE4DE75A5B42}"/>
          </ac:spMkLst>
        </pc:spChg>
        <pc:picChg chg="mod">
          <ac:chgData name="Carrie Zhang" userId="bd0a9b64-13a3-47b1-9cc8-1c37d246fb45" providerId="ADAL" clId="{120E30A2-546F-48A8-B4D7-BB13A7DA29CF}" dt="2020-04-19T12:55:00.012" v="183" actId="1076"/>
          <ac:picMkLst>
            <pc:docMk/>
            <pc:sldMk cId="0" sldId="261"/>
            <ac:picMk id="4" creationId="{3D936A48-1733-4469-A291-B509E8203C91}"/>
          </ac:picMkLst>
        </pc:picChg>
      </pc:sldChg>
      <pc:sldChg chg="del">
        <pc:chgData name="Carrie Zhang" userId="bd0a9b64-13a3-47b1-9cc8-1c37d246fb45" providerId="ADAL" clId="{120E30A2-546F-48A8-B4D7-BB13A7DA29CF}" dt="2020-04-19T12:50:17.870" v="119" actId="2696"/>
        <pc:sldMkLst>
          <pc:docMk/>
          <pc:sldMk cId="0" sldId="293"/>
        </pc:sldMkLst>
      </pc:sldChg>
      <pc:sldChg chg="delSp modSp add del">
        <pc:chgData name="Carrie Zhang" userId="bd0a9b64-13a3-47b1-9cc8-1c37d246fb45" providerId="ADAL" clId="{120E30A2-546F-48A8-B4D7-BB13A7DA29CF}" dt="2020-04-19T12:51:40.012" v="131" actId="2696"/>
        <pc:sldMkLst>
          <pc:docMk/>
          <pc:sldMk cId="1263680582" sldId="304"/>
        </pc:sldMkLst>
        <pc:spChg chg="mod">
          <ac:chgData name="Carrie Zhang" userId="bd0a9b64-13a3-47b1-9cc8-1c37d246fb45" providerId="ADAL" clId="{120E30A2-546F-48A8-B4D7-BB13A7DA29CF}" dt="2020-04-19T12:48:48.833" v="97"/>
          <ac:spMkLst>
            <pc:docMk/>
            <pc:sldMk cId="1263680582" sldId="304"/>
            <ac:spMk id="10" creationId="{2D0F5082-74F9-4799-9E5E-F26372B07AEC}"/>
          </ac:spMkLst>
        </pc:spChg>
        <pc:spChg chg="del mod">
          <ac:chgData name="Carrie Zhang" userId="bd0a9b64-13a3-47b1-9cc8-1c37d246fb45" providerId="ADAL" clId="{120E30A2-546F-48A8-B4D7-BB13A7DA29CF}" dt="2020-04-19T12:51:26.186" v="128"/>
          <ac:spMkLst>
            <pc:docMk/>
            <pc:sldMk cId="1263680582" sldId="304"/>
            <ac:spMk id="496" creationId="{00000000-0000-0000-0000-000000000000}"/>
          </ac:spMkLst>
        </pc:spChg>
        <pc:spChg chg="mod">
          <ac:chgData name="Carrie Zhang" userId="bd0a9b64-13a3-47b1-9cc8-1c37d246fb45" providerId="ADAL" clId="{120E30A2-546F-48A8-B4D7-BB13A7DA29CF}" dt="2020-04-19T12:49:06.524" v="109" actId="20577"/>
          <ac:spMkLst>
            <pc:docMk/>
            <pc:sldMk cId="1263680582" sldId="304"/>
            <ac:spMk id="498" creationId="{00000000-0000-0000-0000-000000000000}"/>
          </ac:spMkLst>
        </pc:spChg>
        <pc:picChg chg="mod">
          <ac:chgData name="Carrie Zhang" userId="bd0a9b64-13a3-47b1-9cc8-1c37d246fb45" providerId="ADAL" clId="{120E30A2-546F-48A8-B4D7-BB13A7DA29CF}" dt="2020-04-19T12:51:13.749" v="126" actId="1076"/>
          <ac:picMkLst>
            <pc:docMk/>
            <pc:sldMk cId="1263680582" sldId="304"/>
            <ac:picMk id="11" creationId="{00000000-0000-0000-0000-000000000000}"/>
          </ac:picMkLst>
        </pc:picChg>
      </pc:sldChg>
      <pc:sldChg chg="modSp">
        <pc:chgData name="Carrie Zhang" userId="bd0a9b64-13a3-47b1-9cc8-1c37d246fb45" providerId="ADAL" clId="{120E30A2-546F-48A8-B4D7-BB13A7DA29CF}" dt="2020-04-19T12:49:30.236" v="110" actId="1076"/>
        <pc:sldMkLst>
          <pc:docMk/>
          <pc:sldMk cId="2025442615" sldId="307"/>
        </pc:sldMkLst>
        <pc:picChg chg="mod">
          <ac:chgData name="Carrie Zhang" userId="bd0a9b64-13a3-47b1-9cc8-1c37d246fb45" providerId="ADAL" clId="{120E30A2-546F-48A8-B4D7-BB13A7DA29CF}" dt="2020-04-19T12:49:30.236" v="110" actId="1076"/>
          <ac:picMkLst>
            <pc:docMk/>
            <pc:sldMk cId="2025442615" sldId="307"/>
            <ac:picMk id="4" creationId="{5B74825B-5A0F-4F7B-9B65-88FF88FDA235}"/>
          </ac:picMkLst>
        </pc:picChg>
      </pc:sldChg>
      <pc:sldChg chg="modSp">
        <pc:chgData name="Carrie Zhang" userId="bd0a9b64-13a3-47b1-9cc8-1c37d246fb45" providerId="ADAL" clId="{120E30A2-546F-48A8-B4D7-BB13A7DA29CF}" dt="2020-04-19T12:49:52.932" v="116"/>
        <pc:sldMkLst>
          <pc:docMk/>
          <pc:sldMk cId="3994115140" sldId="308"/>
        </pc:sldMkLst>
        <pc:spChg chg="mod">
          <ac:chgData name="Carrie Zhang" userId="bd0a9b64-13a3-47b1-9cc8-1c37d246fb45" providerId="ADAL" clId="{120E30A2-546F-48A8-B4D7-BB13A7DA29CF}" dt="2020-04-19T12:49:52.932" v="116"/>
          <ac:spMkLst>
            <pc:docMk/>
            <pc:sldMk cId="3994115140" sldId="308"/>
            <ac:spMk id="22" creationId="{00000000-0000-0000-0000-000000000000}"/>
          </ac:spMkLst>
        </pc:spChg>
      </pc:sldChg>
      <pc:sldChg chg="del">
        <pc:chgData name="Carrie Zhang" userId="bd0a9b64-13a3-47b1-9cc8-1c37d246fb45" providerId="ADAL" clId="{120E30A2-546F-48A8-B4D7-BB13A7DA29CF}" dt="2020-04-19T12:50:07.198" v="117" actId="2696"/>
        <pc:sldMkLst>
          <pc:docMk/>
          <pc:sldMk cId="3166656991" sldId="313"/>
        </pc:sldMkLst>
      </pc:sldChg>
      <pc:sldChg chg="del">
        <pc:chgData name="Carrie Zhang" userId="bd0a9b64-13a3-47b1-9cc8-1c37d246fb45" providerId="ADAL" clId="{120E30A2-546F-48A8-B4D7-BB13A7DA29CF}" dt="2020-04-19T12:50:11.599" v="118" actId="2696"/>
        <pc:sldMkLst>
          <pc:docMk/>
          <pc:sldMk cId="3225268825" sldId="314"/>
        </pc:sldMkLst>
      </pc:sldChg>
      <pc:sldMasterChg chg="addSldLayout delSldLayout">
        <pc:chgData name="Carrie Zhang" userId="bd0a9b64-13a3-47b1-9cc8-1c37d246fb45" providerId="ADAL" clId="{120E30A2-546F-48A8-B4D7-BB13A7DA29CF}" dt="2020-04-19T12:51:40.012" v="132" actId="2696"/>
        <pc:sldMasterMkLst>
          <pc:docMk/>
          <pc:sldMasterMk cId="0" sldId="2147483648"/>
        </pc:sldMasterMkLst>
        <pc:sldLayoutChg chg="del">
          <pc:chgData name="Carrie Zhang" userId="bd0a9b64-13a3-47b1-9cc8-1c37d246fb45" providerId="ADAL" clId="{120E30A2-546F-48A8-B4D7-BB13A7DA29CF}" dt="2020-04-19T12:50:17.870" v="120" actId="2696"/>
          <pc:sldLayoutMkLst>
            <pc:docMk/>
            <pc:sldMasterMk cId="0" sldId="2147483648"/>
            <pc:sldLayoutMk cId="0" sldId="2147483687"/>
          </pc:sldLayoutMkLst>
        </pc:sldLayoutChg>
        <pc:sldLayoutChg chg="add del">
          <pc:chgData name="Carrie Zhang" userId="bd0a9b64-13a3-47b1-9cc8-1c37d246fb45" providerId="ADAL" clId="{120E30A2-546F-48A8-B4D7-BB13A7DA29CF}" dt="2020-04-19T12:51:40.012" v="132" actId="2696"/>
          <pc:sldLayoutMkLst>
            <pc:docMk/>
            <pc:sldMasterMk cId="0" sldId="2147483648"/>
            <pc:sldLayoutMk cId="344040558" sldId="2147483688"/>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91" name="Shape 491"/>
          <p:cNvSpPr>
            <a:spLocks noGrp="1" noRot="1" noChangeAspect="1"/>
          </p:cNvSpPr>
          <p:nvPr>
            <p:ph type="sldImg"/>
          </p:nvPr>
        </p:nvSpPr>
        <p:spPr>
          <a:xfrm>
            <a:off x="930275" y="739775"/>
            <a:ext cx="4937125" cy="3703638"/>
          </a:xfrm>
          <a:prstGeom prst="rect">
            <a:avLst/>
          </a:prstGeom>
        </p:spPr>
        <p:txBody>
          <a:bodyPr/>
          <a:lstStyle/>
          <a:p>
            <a:endParaRPr/>
          </a:p>
        </p:txBody>
      </p:sp>
      <p:sp>
        <p:nvSpPr>
          <p:cNvPr id="492" name="Shape 492"/>
          <p:cNvSpPr>
            <a:spLocks noGrp="1"/>
          </p:cNvSpPr>
          <p:nvPr>
            <p:ph type="body" sz="quarter" idx="1"/>
          </p:nvPr>
        </p:nvSpPr>
        <p:spPr>
          <a:xfrm>
            <a:off x="906358" y="4689515"/>
            <a:ext cx="4984962" cy="4442698"/>
          </a:xfrm>
          <a:prstGeom prst="rect">
            <a:avLst/>
          </a:prstGeom>
        </p:spPr>
        <p:txBody>
          <a:bodyPr/>
          <a:lstStyle/>
          <a:p>
            <a:endParaRPr/>
          </a:p>
        </p:txBody>
      </p:sp>
    </p:spTree>
    <p:extLst>
      <p:ext uri="{BB962C8B-B14F-4D97-AF65-F5344CB8AC3E}">
        <p14:creationId xmlns:p14="http://schemas.microsoft.com/office/powerpoint/2010/main" val="477235093"/>
      </p:ext>
    </p:extLst>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LARGE White">
    <p:bg>
      <p:bgPr>
        <a:solidFill>
          <a:srgbClr val="FFFFFF"/>
        </a:solidFill>
        <a:effectLst/>
      </p:bgPr>
    </p:bg>
    <p:spTree>
      <p:nvGrpSpPr>
        <p:cNvPr id="1" name=""/>
        <p:cNvGrpSpPr/>
        <p:nvPr/>
      </p:nvGrpSpPr>
      <p:grpSpPr>
        <a:xfrm>
          <a:off x="0" y="0"/>
          <a:ext cx="0" cy="0"/>
          <a:chOff x="0" y="0"/>
          <a:chExt cx="0" cy="0"/>
        </a:xfrm>
      </p:grpSpPr>
      <p:sp>
        <p:nvSpPr>
          <p:cNvPr id="42" name="Title Text"/>
          <p:cNvSpPr>
            <a:spLocks noGrp="1"/>
          </p:cNvSpPr>
          <p:nvPr>
            <p:ph type="title"/>
          </p:nvPr>
        </p:nvSpPr>
        <p:spPr>
          <a:prstGeom prst="rect">
            <a:avLst/>
          </a:prstGeom>
        </p:spPr>
        <p:txBody>
          <a:bodyPr/>
          <a:lstStyle>
            <a:lvl1pPr>
              <a:defRPr>
                <a:solidFill>
                  <a:srgbClr val="0071D1"/>
                </a:solidFill>
              </a:defRPr>
            </a:lvl1pPr>
          </a:lstStyle>
          <a:p>
            <a:r>
              <a:rPr lang="en-US"/>
              <a:t>Click to edit Master title style</a:t>
            </a:r>
            <a:endParaRPr/>
          </a:p>
        </p:txBody>
      </p:sp>
      <p:sp>
        <p:nvSpPr>
          <p:cNvPr id="43" name="Image"/>
          <p:cNvSpPr>
            <a:spLocks noGrp="1"/>
          </p:cNvSpPr>
          <p:nvPr>
            <p:ph type="pic" sz="quarter" idx="13"/>
          </p:nvPr>
        </p:nvSpPr>
        <p:spPr>
          <a:xfrm>
            <a:off x="1043093" y="9099973"/>
            <a:ext cx="531150" cy="101601"/>
          </a:xfrm>
          <a:prstGeom prst="rect">
            <a:avLst/>
          </a:prstGeom>
        </p:spPr>
        <p:txBody>
          <a:bodyPr lIns="91439" tIns="45719" rIns="91439" bIns="45719"/>
          <a:lstStyle/>
          <a:p>
            <a:r>
              <a:rPr lang="en-US"/>
              <a:t>Click icon to add picture</a:t>
            </a:r>
            <a:endParaRPr/>
          </a:p>
        </p:txBody>
      </p:sp>
      <p:sp>
        <p:nvSpPr>
          <p:cNvPr id="45" name="Image"/>
          <p:cNvSpPr>
            <a:spLocks noGrp="1"/>
          </p:cNvSpPr>
          <p:nvPr>
            <p:ph type="pic" sz="quarter" idx="14"/>
          </p:nvPr>
        </p:nvSpPr>
        <p:spPr>
          <a:xfrm>
            <a:off x="1043093" y="9099973"/>
            <a:ext cx="531150" cy="101601"/>
          </a:xfrm>
          <a:prstGeom prst="rect">
            <a:avLst/>
          </a:prstGeom>
        </p:spPr>
        <p:txBody>
          <a:bodyPr lIns="91439" tIns="45719" rIns="91439" bIns="45719"/>
          <a:lstStyle/>
          <a:p>
            <a:r>
              <a:rPr lang="en-US"/>
              <a:t>Click icon to add picture</a:t>
            </a:r>
            <a:endParaRPr/>
          </a:p>
        </p:txBody>
      </p:sp>
      <p:sp>
        <p:nvSpPr>
          <p:cNvPr id="46" name="Slide Number"/>
          <p:cNvSpPr>
            <a:spLocks noGrp="1"/>
          </p:cNvSpPr>
          <p:nvPr>
            <p:ph type="sldNum" sz="quarter" idx="2"/>
          </p:nvPr>
        </p:nvSpPr>
        <p:spPr>
          <a:xfrm>
            <a:off x="12259792" y="9029700"/>
            <a:ext cx="239861" cy="231987"/>
          </a:xfrm>
          <a:prstGeom prst="rect">
            <a:avLst/>
          </a:prstGeom>
        </p:spPr>
        <p:txBody>
          <a:bodyPr/>
          <a:lstStyle>
            <a:lvl1pPr>
              <a:defRPr>
                <a:solidFill>
                  <a:srgbClr val="0071CD"/>
                </a:solidFill>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ullets page copy">
    <p:spTree>
      <p:nvGrpSpPr>
        <p:cNvPr id="1" name=""/>
        <p:cNvGrpSpPr/>
        <p:nvPr/>
      </p:nvGrpSpPr>
      <p:grpSpPr>
        <a:xfrm>
          <a:off x="0" y="0"/>
          <a:ext cx="0" cy="0"/>
          <a:chOff x="0" y="0"/>
          <a:chExt cx="0" cy="0"/>
        </a:xfrm>
      </p:grpSpPr>
      <p:sp>
        <p:nvSpPr>
          <p:cNvPr id="265" name="Bullet &amp; Numbering examples"/>
          <p:cNvSpPr/>
          <p:nvPr/>
        </p:nvSpPr>
        <p:spPr>
          <a:xfrm>
            <a:off x="995679" y="1269153"/>
            <a:ext cx="11115042" cy="536787"/>
          </a:xfrm>
          <a:prstGeom prst="rect">
            <a:avLst/>
          </a:prstGeom>
          <a:ln w="3175">
            <a:miter lim="400000"/>
          </a:ln>
          <a:extLst>
            <a:ext uri="{C572A759-6A51-4108-AA02-DFA0A04FC94B}">
              <ma14:wrappingTextBoxFlag xmlns:ma14="http://schemas.microsoft.com/office/mac/drawingml/2011/main" xmlns="" val="1"/>
            </a:ext>
          </a:extLst>
        </p:spPr>
        <p:txBody>
          <a:bodyPr lIns="27093" tIns="27093" rIns="27093" bIns="27093" anchor="ctr">
            <a:spAutoFit/>
          </a:bodyPr>
          <a:lstStyle>
            <a:lvl1pPr algn="l">
              <a:defRPr sz="3200">
                <a:latin typeface="+mj-lt"/>
                <a:ea typeface="+mj-ea"/>
                <a:cs typeface="+mj-cs"/>
                <a:sym typeface="Nexa Bold"/>
              </a:defRPr>
            </a:lvl1pPr>
          </a:lstStyle>
          <a:p>
            <a:r>
              <a:t>Bullet &amp; Numbering examples</a:t>
            </a:r>
          </a:p>
        </p:txBody>
      </p:sp>
      <p:sp>
        <p:nvSpPr>
          <p:cNvPr id="266" name="Whenever there needs to be a list of things or several points to get across, bullet points should be used…"/>
          <p:cNvSpPr>
            <a:spLocks noGrp="1"/>
          </p:cNvSpPr>
          <p:nvPr>
            <p:ph type="body" idx="13"/>
          </p:nvPr>
        </p:nvSpPr>
        <p:spPr>
          <a:xfrm>
            <a:off x="995679" y="1869439"/>
            <a:ext cx="9807789" cy="6219050"/>
          </a:xfrm>
          <a:prstGeom prst="rect">
            <a:avLst/>
          </a:prstGeom>
        </p:spPr>
        <p:txBody>
          <a:bodyPr>
            <a:spAutoFit/>
          </a:bodyPr>
          <a:lstStyle/>
          <a:p>
            <a:pPr marL="358588" lvl="0" indent="-358588">
              <a:spcBef>
                <a:spcPts val="2800"/>
              </a:spcBef>
              <a:buSzPct val="147058"/>
              <a:buChar char="•"/>
              <a:defRPr sz="2400">
                <a:latin typeface="Nexa Regular"/>
                <a:ea typeface="Nexa Regular"/>
                <a:cs typeface="Nexa Regular"/>
                <a:sym typeface="Nexa Regular"/>
              </a:defRPr>
            </a:pPr>
            <a:r>
              <a:rPr lang="en-US"/>
              <a:t>Edit Master text styles</a:t>
            </a:r>
          </a:p>
          <a:p>
            <a:pPr marL="358588" lvl="1" indent="-358588">
              <a:spcBef>
                <a:spcPts val="2800"/>
              </a:spcBef>
              <a:buSzPct val="147058"/>
              <a:buChar char="•"/>
              <a:defRPr sz="2400">
                <a:latin typeface="Nexa Regular"/>
                <a:ea typeface="Nexa Regular"/>
                <a:cs typeface="Nexa Regular"/>
                <a:sym typeface="Nexa Regular"/>
              </a:defRPr>
            </a:pPr>
            <a:r>
              <a:rPr lang="en-US"/>
              <a:t>Second level</a:t>
            </a:r>
          </a:p>
          <a:p>
            <a:pPr marL="358588" lvl="2" indent="-358588">
              <a:spcBef>
                <a:spcPts val="2800"/>
              </a:spcBef>
              <a:buSzPct val="147058"/>
              <a:buChar char="•"/>
              <a:defRPr sz="2400">
                <a:latin typeface="Nexa Regular"/>
                <a:ea typeface="Nexa Regular"/>
                <a:cs typeface="Nexa Regular"/>
                <a:sym typeface="Nexa Regular"/>
              </a:defRPr>
            </a:pPr>
            <a:r>
              <a:rPr lang="en-US"/>
              <a:t>Third level</a:t>
            </a:r>
          </a:p>
          <a:p>
            <a:pPr marL="358588" lvl="3" indent="-358588">
              <a:spcBef>
                <a:spcPts val="2800"/>
              </a:spcBef>
              <a:buSzPct val="147058"/>
              <a:buChar char="•"/>
              <a:defRPr sz="2400">
                <a:latin typeface="Nexa Regular"/>
                <a:ea typeface="Nexa Regular"/>
                <a:cs typeface="Nexa Regular"/>
                <a:sym typeface="Nexa Regular"/>
              </a:defRPr>
            </a:pPr>
            <a:r>
              <a:rPr lang="en-US"/>
              <a:t>Fourth level</a:t>
            </a:r>
          </a:p>
          <a:p>
            <a:pPr marL="358588" lvl="4" indent="-358588">
              <a:spcBef>
                <a:spcPts val="2800"/>
              </a:spcBef>
              <a:buSzPct val="147058"/>
              <a:buChar char="•"/>
              <a:defRPr sz="2400">
                <a:latin typeface="Nexa Regular"/>
                <a:ea typeface="Nexa Regular"/>
                <a:cs typeface="Nexa Regular"/>
                <a:sym typeface="Nexa Regular"/>
              </a:defRPr>
            </a:pPr>
            <a:r>
              <a:rPr lang="en-US"/>
              <a:t>Fifth level</a:t>
            </a:r>
            <a:endParaRPr/>
          </a:p>
        </p:txBody>
      </p:sp>
      <p:sp>
        <p:nvSpPr>
          <p:cNvPr id="267" name="Slide Number"/>
          <p:cNvSpPr>
            <a:spLocks noGrp="1"/>
          </p:cNvSpPr>
          <p:nvPr>
            <p:ph type="sldNum" sz="quarter" idx="2"/>
          </p:nvPr>
        </p:nvSpPr>
        <p:spPr>
          <a:xfrm>
            <a:off x="12259792" y="9029700"/>
            <a:ext cx="239861" cy="231987"/>
          </a:xfrm>
          <a:prstGeom prst="rect">
            <a:avLst/>
          </a:prstGeom>
        </p:spPr>
        <p:txBody>
          <a:bodyPr/>
          <a:lstStyle/>
          <a:p>
            <a:fld id="{86CB4B4D-7CA3-9044-876B-883B54F8677D}" type="slidenum">
              <a:t>‹#›</a:t>
            </a:fld>
            <a:endParaRPr/>
          </a:p>
        </p:txBody>
      </p:sp>
      <p:sp>
        <p:nvSpPr>
          <p:cNvPr id="268" name="Image"/>
          <p:cNvSpPr>
            <a:spLocks noGrp="1"/>
          </p:cNvSpPr>
          <p:nvPr>
            <p:ph type="pic" sz="quarter" idx="14"/>
          </p:nvPr>
        </p:nvSpPr>
        <p:spPr>
          <a:xfrm>
            <a:off x="1043093" y="9099973"/>
            <a:ext cx="531150" cy="101601"/>
          </a:xfrm>
          <a:prstGeom prst="rect">
            <a:avLst/>
          </a:prstGeom>
        </p:spPr>
        <p:txBody>
          <a:bodyPr lIns="91439" tIns="45719" rIns="91439" bIns="45719"/>
          <a:lstStyle/>
          <a:p>
            <a:r>
              <a:rPr lang="en-US"/>
              <a:t>Click icon to add picture</a:t>
            </a:r>
            <a:endParaRPr/>
          </a:p>
        </p:txBody>
      </p:sp>
      <p:sp>
        <p:nvSpPr>
          <p:cNvPr id="269" name="PRESENTATION NAME     SECTION NAME"/>
          <p:cNvSpPr/>
          <p:nvPr/>
        </p:nvSpPr>
        <p:spPr>
          <a:xfrm>
            <a:off x="1706879" y="9068223"/>
            <a:ext cx="3673565" cy="165101"/>
          </a:xfrm>
          <a:prstGeom prst="rect">
            <a:avLst/>
          </a:prstGeom>
          <a:ln w="3175">
            <a:miter lim="400000"/>
          </a:ln>
          <a:extLst>
            <a:ext uri="{C572A759-6A51-4108-AA02-DFA0A04FC94B}">
              <ma14:wrappingTextBoxFlag xmlns:ma14="http://schemas.microsoft.com/office/mac/drawingml/2011/main" xmlns="" val="1"/>
            </a:ext>
          </a:extLst>
        </p:spPr>
        <p:txBody>
          <a:bodyPr lIns="0" tIns="0" rIns="0" bIns="0">
            <a:spAutoFit/>
          </a:bodyPr>
          <a:lstStyle/>
          <a:p>
            <a:pPr algn="l">
              <a:defRPr sz="1100">
                <a:latin typeface="Helvetica"/>
                <a:ea typeface="Helvetica"/>
                <a:cs typeface="Helvetica"/>
                <a:sym typeface="Helvetica"/>
              </a:defRPr>
            </a:pPr>
            <a:r>
              <a:rPr>
                <a:latin typeface="Nexa Black"/>
                <a:ea typeface="Nexa Black"/>
                <a:cs typeface="Nexa Black"/>
                <a:sym typeface="Nexa Black"/>
              </a:rPr>
              <a:t>PRESENTATION NAME     </a:t>
            </a:r>
            <a:r>
              <a:rPr>
                <a:latin typeface="+mj-lt"/>
                <a:ea typeface="+mj-ea"/>
                <a:cs typeface="+mj-cs"/>
                <a:sym typeface="Nexa Bold"/>
              </a:rPr>
              <a:t>SECTION NAME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ullets page copy 2">
    <p:spTree>
      <p:nvGrpSpPr>
        <p:cNvPr id="1" name=""/>
        <p:cNvGrpSpPr/>
        <p:nvPr/>
      </p:nvGrpSpPr>
      <p:grpSpPr>
        <a:xfrm>
          <a:off x="0" y="0"/>
          <a:ext cx="0" cy="0"/>
          <a:chOff x="0" y="0"/>
          <a:chExt cx="0" cy="0"/>
        </a:xfrm>
      </p:grpSpPr>
      <p:sp>
        <p:nvSpPr>
          <p:cNvPr id="287" name="Bullet &amp; Numbering examples"/>
          <p:cNvSpPr/>
          <p:nvPr/>
        </p:nvSpPr>
        <p:spPr>
          <a:xfrm>
            <a:off x="995679" y="1269153"/>
            <a:ext cx="11115042" cy="536787"/>
          </a:xfrm>
          <a:prstGeom prst="rect">
            <a:avLst/>
          </a:prstGeom>
          <a:ln w="3175">
            <a:miter lim="400000"/>
          </a:ln>
          <a:extLst>
            <a:ext uri="{C572A759-6A51-4108-AA02-DFA0A04FC94B}">
              <ma14:wrappingTextBoxFlag xmlns:ma14="http://schemas.microsoft.com/office/mac/drawingml/2011/main" xmlns="" val="1"/>
            </a:ext>
          </a:extLst>
        </p:spPr>
        <p:txBody>
          <a:bodyPr lIns="27093" tIns="27093" rIns="27093" bIns="27093" anchor="ctr">
            <a:spAutoFit/>
          </a:bodyPr>
          <a:lstStyle>
            <a:lvl1pPr algn="l">
              <a:defRPr sz="3200">
                <a:latin typeface="+mj-lt"/>
                <a:ea typeface="+mj-ea"/>
                <a:cs typeface="+mj-cs"/>
                <a:sym typeface="Nexa Bold"/>
              </a:defRPr>
            </a:lvl1pPr>
          </a:lstStyle>
          <a:p>
            <a:r>
              <a:t>Bullet &amp; Numbering examples</a:t>
            </a:r>
          </a:p>
        </p:txBody>
      </p:sp>
      <p:sp>
        <p:nvSpPr>
          <p:cNvPr id="288" name="Image"/>
          <p:cNvSpPr>
            <a:spLocks noGrp="1"/>
          </p:cNvSpPr>
          <p:nvPr>
            <p:ph type="pic" idx="13"/>
          </p:nvPr>
        </p:nvSpPr>
        <p:spPr>
          <a:xfrm>
            <a:off x="-4715164" y="-4632007"/>
            <a:ext cx="18111124" cy="14488900"/>
          </a:xfrm>
          <a:prstGeom prst="rect">
            <a:avLst/>
          </a:prstGeom>
        </p:spPr>
        <p:txBody>
          <a:bodyPr lIns="91439" tIns="45719" rIns="91439" bIns="45719"/>
          <a:lstStyle/>
          <a:p>
            <a:r>
              <a:rPr lang="en-US"/>
              <a:t>Click icon to add picture</a:t>
            </a:r>
            <a:endParaRPr/>
          </a:p>
        </p:txBody>
      </p:sp>
      <p:sp>
        <p:nvSpPr>
          <p:cNvPr id="289" name="Whenever there needs to be a list of things or several points to get across, bullet points should be used…"/>
          <p:cNvSpPr>
            <a:spLocks noGrp="1"/>
          </p:cNvSpPr>
          <p:nvPr>
            <p:ph type="body" idx="14"/>
          </p:nvPr>
        </p:nvSpPr>
        <p:spPr>
          <a:xfrm>
            <a:off x="995679" y="1869439"/>
            <a:ext cx="9807789" cy="6219050"/>
          </a:xfrm>
          <a:prstGeom prst="rect">
            <a:avLst/>
          </a:prstGeom>
        </p:spPr>
        <p:txBody>
          <a:bodyPr>
            <a:spAutoFit/>
          </a:bodyPr>
          <a:lstStyle/>
          <a:p>
            <a:pPr marL="358588" lvl="0" indent="-358588">
              <a:spcBef>
                <a:spcPts val="2800"/>
              </a:spcBef>
              <a:buSzPct val="147058"/>
              <a:buChar char="•"/>
              <a:defRPr sz="2400">
                <a:latin typeface="Nexa Regular"/>
                <a:ea typeface="Nexa Regular"/>
                <a:cs typeface="Nexa Regular"/>
                <a:sym typeface="Nexa Regular"/>
              </a:defRPr>
            </a:pPr>
            <a:r>
              <a:rPr lang="en-US"/>
              <a:t>Edit Master text styles</a:t>
            </a:r>
          </a:p>
          <a:p>
            <a:pPr marL="358588" lvl="1" indent="-358588">
              <a:spcBef>
                <a:spcPts val="2800"/>
              </a:spcBef>
              <a:buSzPct val="147058"/>
              <a:buChar char="•"/>
              <a:defRPr sz="2400">
                <a:latin typeface="Nexa Regular"/>
                <a:ea typeface="Nexa Regular"/>
                <a:cs typeface="Nexa Regular"/>
                <a:sym typeface="Nexa Regular"/>
              </a:defRPr>
            </a:pPr>
            <a:r>
              <a:rPr lang="en-US"/>
              <a:t>Second level</a:t>
            </a:r>
          </a:p>
          <a:p>
            <a:pPr marL="358588" lvl="2" indent="-358588">
              <a:spcBef>
                <a:spcPts val="2800"/>
              </a:spcBef>
              <a:buSzPct val="147058"/>
              <a:buChar char="•"/>
              <a:defRPr sz="2400">
                <a:latin typeface="Nexa Regular"/>
                <a:ea typeface="Nexa Regular"/>
                <a:cs typeface="Nexa Regular"/>
                <a:sym typeface="Nexa Regular"/>
              </a:defRPr>
            </a:pPr>
            <a:r>
              <a:rPr lang="en-US"/>
              <a:t>Third level</a:t>
            </a:r>
          </a:p>
          <a:p>
            <a:pPr marL="358588" lvl="3" indent="-358588">
              <a:spcBef>
                <a:spcPts val="2800"/>
              </a:spcBef>
              <a:buSzPct val="147058"/>
              <a:buChar char="•"/>
              <a:defRPr sz="2400">
                <a:latin typeface="Nexa Regular"/>
                <a:ea typeface="Nexa Regular"/>
                <a:cs typeface="Nexa Regular"/>
                <a:sym typeface="Nexa Regular"/>
              </a:defRPr>
            </a:pPr>
            <a:r>
              <a:rPr lang="en-US"/>
              <a:t>Fourth level</a:t>
            </a:r>
          </a:p>
          <a:p>
            <a:pPr marL="358588" lvl="4" indent="-358588">
              <a:spcBef>
                <a:spcPts val="2800"/>
              </a:spcBef>
              <a:buSzPct val="147058"/>
              <a:buChar char="•"/>
              <a:defRPr sz="2400">
                <a:latin typeface="Nexa Regular"/>
                <a:ea typeface="Nexa Regular"/>
                <a:cs typeface="Nexa Regular"/>
                <a:sym typeface="Nexa Regular"/>
              </a:defRPr>
            </a:pPr>
            <a:r>
              <a:rPr lang="en-US"/>
              <a:t>Fifth level</a:t>
            </a:r>
            <a:endParaRPr/>
          </a:p>
        </p:txBody>
      </p:sp>
      <p:sp>
        <p:nvSpPr>
          <p:cNvPr id="290" name="Slide Number"/>
          <p:cNvSpPr>
            <a:spLocks noGrp="1"/>
          </p:cNvSpPr>
          <p:nvPr>
            <p:ph type="sldNum" sz="quarter" idx="2"/>
          </p:nvPr>
        </p:nvSpPr>
        <p:spPr>
          <a:xfrm>
            <a:off x="12259792" y="9029700"/>
            <a:ext cx="239861" cy="231987"/>
          </a:xfrm>
          <a:prstGeom prst="rect">
            <a:avLst/>
          </a:prstGeom>
        </p:spPr>
        <p:txBody>
          <a:bodyPr/>
          <a:lstStyle/>
          <a:p>
            <a:fld id="{86CB4B4D-7CA3-9044-876B-883B54F8677D}" type="slidenum">
              <a:t>‹#›</a:t>
            </a:fld>
            <a:endParaRPr/>
          </a:p>
        </p:txBody>
      </p:sp>
      <p:sp>
        <p:nvSpPr>
          <p:cNvPr id="291" name="Bullet &amp; Numbering examples"/>
          <p:cNvSpPr/>
          <p:nvPr/>
        </p:nvSpPr>
        <p:spPr>
          <a:xfrm>
            <a:off x="995679" y="1269153"/>
            <a:ext cx="11115042" cy="536787"/>
          </a:xfrm>
          <a:prstGeom prst="rect">
            <a:avLst/>
          </a:prstGeom>
          <a:ln w="3175">
            <a:miter lim="400000"/>
          </a:ln>
          <a:extLst>
            <a:ext uri="{C572A759-6A51-4108-AA02-DFA0A04FC94B}">
              <ma14:wrappingTextBoxFlag xmlns:ma14="http://schemas.microsoft.com/office/mac/drawingml/2011/main" xmlns="" val="1"/>
            </a:ext>
          </a:extLst>
        </p:spPr>
        <p:txBody>
          <a:bodyPr lIns="27093" tIns="27093" rIns="27093" bIns="27093" anchor="ctr">
            <a:spAutoFit/>
          </a:bodyPr>
          <a:lstStyle>
            <a:lvl1pPr algn="l">
              <a:defRPr sz="3200">
                <a:latin typeface="+mj-lt"/>
                <a:ea typeface="+mj-ea"/>
                <a:cs typeface="+mj-cs"/>
                <a:sym typeface="Nexa Bold"/>
              </a:defRPr>
            </a:lvl1pPr>
          </a:lstStyle>
          <a:p>
            <a:r>
              <a:t>Bullet &amp; Numbering examples</a:t>
            </a:r>
          </a:p>
        </p:txBody>
      </p:sp>
      <p:sp>
        <p:nvSpPr>
          <p:cNvPr id="292" name="Image"/>
          <p:cNvSpPr>
            <a:spLocks noGrp="1"/>
          </p:cNvSpPr>
          <p:nvPr>
            <p:ph type="pic" sz="quarter" idx="15"/>
          </p:nvPr>
        </p:nvSpPr>
        <p:spPr>
          <a:xfrm>
            <a:off x="1043093" y="9099973"/>
            <a:ext cx="531150" cy="101601"/>
          </a:xfrm>
          <a:prstGeom prst="rect">
            <a:avLst/>
          </a:prstGeom>
        </p:spPr>
        <p:txBody>
          <a:bodyPr lIns="91439" tIns="45719" rIns="91439" bIns="45719"/>
          <a:lstStyle/>
          <a:p>
            <a:r>
              <a:rPr lang="en-US"/>
              <a:t>Click icon to add picture</a:t>
            </a:r>
            <a:endParaRPr/>
          </a:p>
        </p:txBody>
      </p:sp>
      <p:sp>
        <p:nvSpPr>
          <p:cNvPr id="293" name="PRESENTATION NAME     SECTION NAME"/>
          <p:cNvSpPr/>
          <p:nvPr/>
        </p:nvSpPr>
        <p:spPr>
          <a:xfrm>
            <a:off x="1706879" y="9068223"/>
            <a:ext cx="3673565" cy="165101"/>
          </a:xfrm>
          <a:prstGeom prst="rect">
            <a:avLst/>
          </a:prstGeom>
          <a:ln w="3175">
            <a:miter lim="400000"/>
          </a:ln>
          <a:extLst>
            <a:ext uri="{C572A759-6A51-4108-AA02-DFA0A04FC94B}">
              <ma14:wrappingTextBoxFlag xmlns:ma14="http://schemas.microsoft.com/office/mac/drawingml/2011/main" xmlns="" val="1"/>
            </a:ext>
          </a:extLst>
        </p:spPr>
        <p:txBody>
          <a:bodyPr lIns="0" tIns="0" rIns="0" bIns="0">
            <a:spAutoFit/>
          </a:bodyPr>
          <a:lstStyle/>
          <a:p>
            <a:pPr algn="l">
              <a:defRPr sz="1100">
                <a:latin typeface="Helvetica"/>
                <a:ea typeface="Helvetica"/>
                <a:cs typeface="Helvetica"/>
                <a:sym typeface="Helvetica"/>
              </a:defRPr>
            </a:pPr>
            <a:r>
              <a:rPr>
                <a:latin typeface="Nexa Black"/>
                <a:ea typeface="Nexa Black"/>
                <a:cs typeface="Nexa Black"/>
                <a:sym typeface="Nexa Black"/>
              </a:rPr>
              <a:t>PRESENTATION NAME     </a:t>
            </a:r>
            <a:r>
              <a:rPr>
                <a:latin typeface="+mj-lt"/>
                <a:ea typeface="+mj-ea"/>
                <a:cs typeface="+mj-cs"/>
                <a:sym typeface="Nexa Bold"/>
              </a:rPr>
              <a:t>SECTION NAME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Image page copy 1">
    <p:spTree>
      <p:nvGrpSpPr>
        <p:cNvPr id="1" name=""/>
        <p:cNvGrpSpPr/>
        <p:nvPr/>
      </p:nvGrpSpPr>
      <p:grpSpPr>
        <a:xfrm>
          <a:off x="0" y="0"/>
          <a:ext cx="0" cy="0"/>
          <a:chOff x="0" y="0"/>
          <a:chExt cx="0" cy="0"/>
        </a:xfrm>
      </p:grpSpPr>
      <p:sp>
        <p:nvSpPr>
          <p:cNvPr id="353" name="Image"/>
          <p:cNvSpPr>
            <a:spLocks noGrp="1"/>
          </p:cNvSpPr>
          <p:nvPr>
            <p:ph type="pic" idx="13"/>
          </p:nvPr>
        </p:nvSpPr>
        <p:spPr>
          <a:xfrm>
            <a:off x="-35581" y="-83371"/>
            <a:ext cx="13075961" cy="9918224"/>
          </a:xfrm>
          <a:prstGeom prst="rect">
            <a:avLst/>
          </a:prstGeom>
        </p:spPr>
        <p:txBody>
          <a:bodyPr lIns="91439" tIns="45719" rIns="91439" bIns="45719"/>
          <a:lstStyle/>
          <a:p>
            <a:r>
              <a:rPr lang="en-US"/>
              <a:t>Click icon to add picture</a:t>
            </a:r>
            <a:endParaRPr/>
          </a:p>
        </p:txBody>
      </p:sp>
      <p:sp>
        <p:nvSpPr>
          <p:cNvPr id="354" name="Depending on the image, we can…"/>
          <p:cNvSpPr>
            <a:spLocks noGrp="1"/>
          </p:cNvSpPr>
          <p:nvPr>
            <p:ph type="body" sz="half" idx="14"/>
          </p:nvPr>
        </p:nvSpPr>
        <p:spPr>
          <a:xfrm>
            <a:off x="770804" y="3126528"/>
            <a:ext cx="11453709" cy="3202517"/>
          </a:xfrm>
          <a:prstGeom prst="rect">
            <a:avLst/>
          </a:prstGeom>
        </p:spPr>
        <p:txBody>
          <a:bodyPr anchor="ctr">
            <a:spAutoFit/>
          </a:bodyPr>
          <a:lstStyle/>
          <a:p>
            <a:pPr lvl="0" algn="ctr">
              <a:lnSpc>
                <a:spcPct val="90000"/>
              </a:lnSpc>
              <a:defRPr sz="5600">
                <a:latin typeface="+mj-lt"/>
                <a:ea typeface="+mj-ea"/>
                <a:cs typeface="+mj-cs"/>
                <a:sym typeface="Nexa Bold"/>
              </a:defRPr>
            </a:pPr>
            <a:r>
              <a:rPr lang="en-US"/>
              <a:t>Edit Master text styles</a:t>
            </a:r>
          </a:p>
          <a:p>
            <a:pPr lvl="1" algn="ctr">
              <a:lnSpc>
                <a:spcPct val="90000"/>
              </a:lnSpc>
              <a:defRPr sz="5600">
                <a:latin typeface="+mj-lt"/>
                <a:ea typeface="+mj-ea"/>
                <a:cs typeface="+mj-cs"/>
                <a:sym typeface="Nexa Bold"/>
              </a:defRPr>
            </a:pPr>
            <a:r>
              <a:rPr lang="en-US"/>
              <a:t>Second level</a:t>
            </a:r>
          </a:p>
          <a:p>
            <a:pPr lvl="2" algn="ctr">
              <a:lnSpc>
                <a:spcPct val="90000"/>
              </a:lnSpc>
              <a:defRPr sz="5600">
                <a:latin typeface="+mj-lt"/>
                <a:ea typeface="+mj-ea"/>
                <a:cs typeface="+mj-cs"/>
                <a:sym typeface="Nexa Bold"/>
              </a:defRPr>
            </a:pPr>
            <a:r>
              <a:rPr lang="en-US"/>
              <a:t>Third level</a:t>
            </a:r>
          </a:p>
        </p:txBody>
      </p:sp>
      <p:sp>
        <p:nvSpPr>
          <p:cNvPr id="355" name="Slide Number"/>
          <p:cNvSpPr>
            <a:spLocks noGrp="1"/>
          </p:cNvSpPr>
          <p:nvPr>
            <p:ph type="sldNum" sz="quarter" idx="2"/>
          </p:nvPr>
        </p:nvSpPr>
        <p:spPr>
          <a:xfrm>
            <a:off x="12259792" y="9029700"/>
            <a:ext cx="239861" cy="231987"/>
          </a:xfrm>
          <a:prstGeom prst="rect">
            <a:avLst/>
          </a:prstGeom>
        </p:spPr>
        <p:txBody>
          <a:bodyPr/>
          <a:lstStyle/>
          <a:p>
            <a:fld id="{86CB4B4D-7CA3-9044-876B-883B54F8677D}" type="slidenum">
              <a:t>‹#›</a:t>
            </a:fld>
            <a:endParaRPr/>
          </a:p>
        </p:txBody>
      </p:sp>
      <p:sp>
        <p:nvSpPr>
          <p:cNvPr id="356" name="Image"/>
          <p:cNvSpPr>
            <a:spLocks noGrp="1"/>
          </p:cNvSpPr>
          <p:nvPr>
            <p:ph type="pic" sz="quarter" idx="15"/>
          </p:nvPr>
        </p:nvSpPr>
        <p:spPr>
          <a:xfrm>
            <a:off x="1043093" y="9099973"/>
            <a:ext cx="531150" cy="101601"/>
          </a:xfrm>
          <a:prstGeom prst="rect">
            <a:avLst/>
          </a:prstGeom>
        </p:spPr>
        <p:txBody>
          <a:bodyPr lIns="91439" tIns="45719" rIns="91439" bIns="45719"/>
          <a:lstStyle/>
          <a:p>
            <a:r>
              <a:rPr lang="en-US"/>
              <a:t>Click icon to add picture</a:t>
            </a:r>
            <a:endParaRPr/>
          </a:p>
        </p:txBody>
      </p:sp>
      <p:sp>
        <p:nvSpPr>
          <p:cNvPr id="357" name="PRESENTATION NAME     SECTION NAME"/>
          <p:cNvSpPr/>
          <p:nvPr/>
        </p:nvSpPr>
        <p:spPr>
          <a:xfrm>
            <a:off x="1706879" y="9068223"/>
            <a:ext cx="3673565" cy="165101"/>
          </a:xfrm>
          <a:prstGeom prst="rect">
            <a:avLst/>
          </a:prstGeom>
          <a:ln w="3175">
            <a:miter lim="400000"/>
          </a:ln>
          <a:extLst>
            <a:ext uri="{C572A759-6A51-4108-AA02-DFA0A04FC94B}">
              <ma14:wrappingTextBoxFlag xmlns:ma14="http://schemas.microsoft.com/office/mac/drawingml/2011/main" xmlns="" val="1"/>
            </a:ext>
          </a:extLst>
        </p:spPr>
        <p:txBody>
          <a:bodyPr lIns="0" tIns="0" rIns="0" bIns="0">
            <a:spAutoFit/>
          </a:bodyPr>
          <a:lstStyle/>
          <a:p>
            <a:pPr algn="l">
              <a:defRPr sz="1100">
                <a:latin typeface="Helvetica"/>
                <a:ea typeface="Helvetica"/>
                <a:cs typeface="Helvetica"/>
                <a:sym typeface="Helvetica"/>
              </a:defRPr>
            </a:pPr>
            <a:r>
              <a:rPr>
                <a:latin typeface="Nexa Black"/>
                <a:ea typeface="Nexa Black"/>
                <a:cs typeface="Nexa Black"/>
                <a:sym typeface="Nexa Black"/>
              </a:rPr>
              <a:t>PRESENTATION NAME     </a:t>
            </a:r>
            <a:r>
              <a:rPr>
                <a:latin typeface="+mj-lt"/>
                <a:ea typeface="+mj-ea"/>
                <a:cs typeface="+mj-cs"/>
                <a:sym typeface="Nexa Bold"/>
              </a:rPr>
              <a:t>SECTION NAME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1 Image">
    <p:spTree>
      <p:nvGrpSpPr>
        <p:cNvPr id="1" name=""/>
        <p:cNvGrpSpPr/>
        <p:nvPr/>
      </p:nvGrpSpPr>
      <p:grpSpPr>
        <a:xfrm>
          <a:off x="0" y="0"/>
          <a:ext cx="0" cy="0"/>
          <a:chOff x="0" y="0"/>
          <a:chExt cx="0" cy="0"/>
        </a:xfrm>
      </p:grpSpPr>
      <p:sp>
        <p:nvSpPr>
          <p:cNvPr id="364" name="Image"/>
          <p:cNvSpPr>
            <a:spLocks noGrp="1"/>
          </p:cNvSpPr>
          <p:nvPr>
            <p:ph type="pic" sz="half" idx="13"/>
          </p:nvPr>
        </p:nvSpPr>
        <p:spPr>
          <a:xfrm>
            <a:off x="2081670" y="2391833"/>
            <a:ext cx="8859521" cy="4983481"/>
          </a:xfrm>
          <a:prstGeom prst="rect">
            <a:avLst/>
          </a:prstGeom>
        </p:spPr>
        <p:txBody>
          <a:bodyPr lIns="91439" tIns="45719" rIns="91439" bIns="45719"/>
          <a:lstStyle/>
          <a:p>
            <a:r>
              <a:rPr lang="en-US"/>
              <a:t>Click icon to add picture</a:t>
            </a:r>
            <a:endParaRPr/>
          </a:p>
        </p:txBody>
      </p:sp>
      <p:sp>
        <p:nvSpPr>
          <p:cNvPr id="365" name="Image description should be justified to bottom left of the image in Nexa Regular 24 pts"/>
          <p:cNvSpPr>
            <a:spLocks noGrp="1"/>
          </p:cNvSpPr>
          <p:nvPr>
            <p:ph type="body" sz="quarter" idx="14"/>
          </p:nvPr>
        </p:nvSpPr>
        <p:spPr>
          <a:xfrm>
            <a:off x="2065866" y="7484533"/>
            <a:ext cx="8859521" cy="254848"/>
          </a:xfrm>
          <a:prstGeom prst="rect">
            <a:avLst/>
          </a:prstGeom>
        </p:spPr>
        <p:txBody>
          <a:bodyPr>
            <a:spAutoFit/>
          </a:bodyPr>
          <a:lstStyle>
            <a:lvl1pPr>
              <a:defRPr sz="1600">
                <a:latin typeface="Nexa Regular"/>
                <a:ea typeface="Nexa Regular"/>
                <a:cs typeface="Nexa Regular"/>
                <a:sym typeface="Nexa Regular"/>
              </a:defRPr>
            </a:lvl1pPr>
          </a:lstStyle>
          <a:p>
            <a:pPr lvl="0"/>
            <a:r>
              <a:rPr lang="en-US"/>
              <a:t>Edit Master text styles</a:t>
            </a:r>
          </a:p>
        </p:txBody>
      </p:sp>
      <p:sp>
        <p:nvSpPr>
          <p:cNvPr id="366" name="1 Image layout example"/>
          <p:cNvSpPr>
            <a:spLocks noGrp="1"/>
          </p:cNvSpPr>
          <p:nvPr>
            <p:ph type="body" sz="quarter" idx="15"/>
          </p:nvPr>
        </p:nvSpPr>
        <p:spPr>
          <a:xfrm>
            <a:off x="995679" y="1270000"/>
            <a:ext cx="11115042" cy="536787"/>
          </a:xfrm>
          <a:prstGeom prst="rect">
            <a:avLst/>
          </a:prstGeom>
        </p:spPr>
        <p:txBody>
          <a:bodyPr>
            <a:spAutoFit/>
          </a:bodyPr>
          <a:lstStyle>
            <a:lvl1pPr>
              <a:defRPr sz="3200">
                <a:latin typeface="+mj-lt"/>
                <a:ea typeface="+mj-ea"/>
                <a:cs typeface="+mj-cs"/>
                <a:sym typeface="Nexa Bold"/>
              </a:defRPr>
            </a:lvl1pPr>
          </a:lstStyle>
          <a:p>
            <a:pPr lvl="0"/>
            <a:r>
              <a:rPr lang="en-US"/>
              <a:t>Edit Master text styles</a:t>
            </a:r>
          </a:p>
        </p:txBody>
      </p:sp>
      <p:sp>
        <p:nvSpPr>
          <p:cNvPr id="367" name="Slide Number"/>
          <p:cNvSpPr>
            <a:spLocks noGrp="1"/>
          </p:cNvSpPr>
          <p:nvPr>
            <p:ph type="sldNum" sz="quarter" idx="2"/>
          </p:nvPr>
        </p:nvSpPr>
        <p:spPr>
          <a:xfrm>
            <a:off x="12259792" y="9029700"/>
            <a:ext cx="239861" cy="231987"/>
          </a:xfrm>
          <a:prstGeom prst="rect">
            <a:avLst/>
          </a:prstGeom>
        </p:spPr>
        <p:txBody>
          <a:bodyPr/>
          <a:lstStyle/>
          <a:p>
            <a:fld id="{86CB4B4D-7CA3-9044-876B-883B54F8677D}" type="slidenum">
              <a:t>‹#›</a:t>
            </a:fld>
            <a:endParaRPr/>
          </a:p>
        </p:txBody>
      </p:sp>
      <p:sp>
        <p:nvSpPr>
          <p:cNvPr id="368" name="Image"/>
          <p:cNvSpPr>
            <a:spLocks noGrp="1"/>
          </p:cNvSpPr>
          <p:nvPr>
            <p:ph type="pic" sz="quarter" idx="16"/>
          </p:nvPr>
        </p:nvSpPr>
        <p:spPr>
          <a:xfrm>
            <a:off x="1043093" y="9099973"/>
            <a:ext cx="531150" cy="101601"/>
          </a:xfrm>
          <a:prstGeom prst="rect">
            <a:avLst/>
          </a:prstGeom>
        </p:spPr>
        <p:txBody>
          <a:bodyPr lIns="91439" tIns="45719" rIns="91439" bIns="45719"/>
          <a:lstStyle/>
          <a:p>
            <a:r>
              <a:rPr lang="en-US"/>
              <a:t>Click icon to add picture</a:t>
            </a:r>
            <a:endParaRPr/>
          </a:p>
        </p:txBody>
      </p:sp>
      <p:sp>
        <p:nvSpPr>
          <p:cNvPr id="369" name="PRESENTATION NAME     SECTION NAME"/>
          <p:cNvSpPr/>
          <p:nvPr/>
        </p:nvSpPr>
        <p:spPr>
          <a:xfrm>
            <a:off x="1706879" y="9068223"/>
            <a:ext cx="3673565" cy="165101"/>
          </a:xfrm>
          <a:prstGeom prst="rect">
            <a:avLst/>
          </a:prstGeom>
          <a:ln w="3175">
            <a:miter lim="400000"/>
          </a:ln>
          <a:extLst>
            <a:ext uri="{C572A759-6A51-4108-AA02-DFA0A04FC94B}">
              <ma14:wrappingTextBoxFlag xmlns:ma14="http://schemas.microsoft.com/office/mac/drawingml/2011/main" xmlns="" val="1"/>
            </a:ext>
          </a:extLst>
        </p:spPr>
        <p:txBody>
          <a:bodyPr lIns="0" tIns="0" rIns="0" bIns="0">
            <a:spAutoFit/>
          </a:bodyPr>
          <a:lstStyle/>
          <a:p>
            <a:pPr algn="l">
              <a:defRPr sz="1100">
                <a:latin typeface="Helvetica"/>
                <a:ea typeface="Helvetica"/>
                <a:cs typeface="Helvetica"/>
                <a:sym typeface="Helvetica"/>
              </a:defRPr>
            </a:pPr>
            <a:r>
              <a:rPr>
                <a:latin typeface="Nexa Black"/>
                <a:ea typeface="Nexa Black"/>
                <a:cs typeface="Nexa Black"/>
                <a:sym typeface="Nexa Black"/>
              </a:rPr>
              <a:t>PRESENTATION NAME     </a:t>
            </a:r>
            <a:r>
              <a:rPr>
                <a:latin typeface="+mj-lt"/>
                <a:ea typeface="+mj-ea"/>
                <a:cs typeface="+mj-cs"/>
                <a:sym typeface="Nexa Bold"/>
              </a:rPr>
              <a:t>SECTION NAME</a:t>
            </a: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2 Images">
    <p:spTree>
      <p:nvGrpSpPr>
        <p:cNvPr id="1" name=""/>
        <p:cNvGrpSpPr/>
        <p:nvPr/>
      </p:nvGrpSpPr>
      <p:grpSpPr>
        <a:xfrm>
          <a:off x="0" y="0"/>
          <a:ext cx="0" cy="0"/>
          <a:chOff x="0" y="0"/>
          <a:chExt cx="0" cy="0"/>
        </a:xfrm>
      </p:grpSpPr>
      <p:sp>
        <p:nvSpPr>
          <p:cNvPr id="376" name="Image"/>
          <p:cNvSpPr>
            <a:spLocks noGrp="1"/>
          </p:cNvSpPr>
          <p:nvPr>
            <p:ph type="pic" sz="quarter" idx="13"/>
          </p:nvPr>
        </p:nvSpPr>
        <p:spPr>
          <a:xfrm>
            <a:off x="544123" y="3188546"/>
            <a:ext cx="5540588" cy="3116581"/>
          </a:xfrm>
          <a:prstGeom prst="rect">
            <a:avLst/>
          </a:prstGeom>
        </p:spPr>
        <p:txBody>
          <a:bodyPr lIns="91439" tIns="45719" rIns="91439" bIns="45719"/>
          <a:lstStyle/>
          <a:p>
            <a:r>
              <a:rPr lang="en-US"/>
              <a:t>Click icon to add picture</a:t>
            </a:r>
            <a:endParaRPr/>
          </a:p>
        </p:txBody>
      </p:sp>
      <p:sp>
        <p:nvSpPr>
          <p:cNvPr id="377" name="Image description should be justified to bottom left of the image in…"/>
          <p:cNvSpPr>
            <a:spLocks noGrp="1"/>
          </p:cNvSpPr>
          <p:nvPr>
            <p:ph type="body" sz="quarter" idx="14"/>
          </p:nvPr>
        </p:nvSpPr>
        <p:spPr>
          <a:xfrm>
            <a:off x="541866" y="6482079"/>
            <a:ext cx="5540588" cy="737448"/>
          </a:xfrm>
          <a:prstGeom prst="rect">
            <a:avLst/>
          </a:prstGeom>
        </p:spPr>
        <p:txBody>
          <a:bodyPr>
            <a:spAutoFit/>
          </a:bodyPr>
          <a:lstStyle/>
          <a:p>
            <a:pPr lvl="0">
              <a:defRPr sz="1600">
                <a:latin typeface="Nexa Regular"/>
                <a:ea typeface="Nexa Regular"/>
                <a:cs typeface="Nexa Regular"/>
                <a:sym typeface="Nexa Regular"/>
              </a:defRPr>
            </a:pPr>
            <a:r>
              <a:rPr lang="en-US"/>
              <a:t>Edit Master text styles</a:t>
            </a:r>
          </a:p>
          <a:p>
            <a:pPr lvl="1">
              <a:defRPr sz="1600">
                <a:latin typeface="Nexa Regular"/>
                <a:ea typeface="Nexa Regular"/>
                <a:cs typeface="Nexa Regular"/>
                <a:sym typeface="Nexa Regular"/>
              </a:defRPr>
            </a:pPr>
            <a:r>
              <a:rPr lang="en-US"/>
              <a:t>Second level</a:t>
            </a:r>
          </a:p>
        </p:txBody>
      </p:sp>
      <p:sp>
        <p:nvSpPr>
          <p:cNvPr id="378" name="Image"/>
          <p:cNvSpPr>
            <a:spLocks noGrp="1"/>
          </p:cNvSpPr>
          <p:nvPr>
            <p:ph type="pic" sz="quarter" idx="15"/>
          </p:nvPr>
        </p:nvSpPr>
        <p:spPr>
          <a:xfrm>
            <a:off x="6917830" y="3188546"/>
            <a:ext cx="5540588" cy="3116581"/>
          </a:xfrm>
          <a:prstGeom prst="rect">
            <a:avLst/>
          </a:prstGeom>
        </p:spPr>
        <p:txBody>
          <a:bodyPr lIns="91439" tIns="45719" rIns="91439" bIns="45719"/>
          <a:lstStyle/>
          <a:p>
            <a:r>
              <a:rPr lang="en-US"/>
              <a:t>Click icon to add picture</a:t>
            </a:r>
            <a:endParaRPr/>
          </a:p>
        </p:txBody>
      </p:sp>
      <p:sp>
        <p:nvSpPr>
          <p:cNvPr id="379" name="Image description should be justified to bottom left of the image in…"/>
          <p:cNvSpPr>
            <a:spLocks noGrp="1"/>
          </p:cNvSpPr>
          <p:nvPr>
            <p:ph type="body" sz="quarter" idx="16"/>
          </p:nvPr>
        </p:nvSpPr>
        <p:spPr>
          <a:xfrm>
            <a:off x="6915573" y="6482079"/>
            <a:ext cx="5540588" cy="737448"/>
          </a:xfrm>
          <a:prstGeom prst="rect">
            <a:avLst/>
          </a:prstGeom>
        </p:spPr>
        <p:txBody>
          <a:bodyPr>
            <a:spAutoFit/>
          </a:bodyPr>
          <a:lstStyle/>
          <a:p>
            <a:pPr lvl="0">
              <a:defRPr sz="1600">
                <a:latin typeface="Nexa Regular"/>
                <a:ea typeface="Nexa Regular"/>
                <a:cs typeface="Nexa Regular"/>
                <a:sym typeface="Nexa Regular"/>
              </a:defRPr>
            </a:pPr>
            <a:r>
              <a:rPr lang="en-US"/>
              <a:t>Edit Master text styles</a:t>
            </a:r>
          </a:p>
          <a:p>
            <a:pPr lvl="1">
              <a:defRPr sz="1600">
                <a:latin typeface="Nexa Regular"/>
                <a:ea typeface="Nexa Regular"/>
                <a:cs typeface="Nexa Regular"/>
                <a:sym typeface="Nexa Regular"/>
              </a:defRPr>
            </a:pPr>
            <a:r>
              <a:rPr lang="en-US"/>
              <a:t>Second level</a:t>
            </a:r>
          </a:p>
        </p:txBody>
      </p:sp>
      <p:sp>
        <p:nvSpPr>
          <p:cNvPr id="380" name="2 Images layout example"/>
          <p:cNvSpPr>
            <a:spLocks noGrp="1"/>
          </p:cNvSpPr>
          <p:nvPr>
            <p:ph type="body" sz="quarter" idx="17"/>
          </p:nvPr>
        </p:nvSpPr>
        <p:spPr>
          <a:xfrm>
            <a:off x="995679" y="1270000"/>
            <a:ext cx="11115042" cy="536787"/>
          </a:xfrm>
          <a:prstGeom prst="rect">
            <a:avLst/>
          </a:prstGeom>
        </p:spPr>
        <p:txBody>
          <a:bodyPr>
            <a:spAutoFit/>
          </a:bodyPr>
          <a:lstStyle>
            <a:lvl1pPr>
              <a:defRPr sz="3200">
                <a:latin typeface="+mj-lt"/>
                <a:ea typeface="+mj-ea"/>
                <a:cs typeface="+mj-cs"/>
                <a:sym typeface="Nexa Bold"/>
              </a:defRPr>
            </a:lvl1pPr>
          </a:lstStyle>
          <a:p>
            <a:pPr lvl="0"/>
            <a:r>
              <a:rPr lang="en-US"/>
              <a:t>Edit Master text styles</a:t>
            </a:r>
          </a:p>
        </p:txBody>
      </p:sp>
      <p:sp>
        <p:nvSpPr>
          <p:cNvPr id="381" name="Slide Number"/>
          <p:cNvSpPr>
            <a:spLocks noGrp="1"/>
          </p:cNvSpPr>
          <p:nvPr>
            <p:ph type="sldNum" sz="quarter" idx="2"/>
          </p:nvPr>
        </p:nvSpPr>
        <p:spPr>
          <a:xfrm>
            <a:off x="12259792" y="9029700"/>
            <a:ext cx="239861" cy="231987"/>
          </a:xfrm>
          <a:prstGeom prst="rect">
            <a:avLst/>
          </a:prstGeom>
        </p:spPr>
        <p:txBody>
          <a:bodyPr/>
          <a:lstStyle/>
          <a:p>
            <a:fld id="{86CB4B4D-7CA3-9044-876B-883B54F8677D}" type="slidenum">
              <a:t>‹#›</a:t>
            </a:fld>
            <a:endParaRPr/>
          </a:p>
        </p:txBody>
      </p:sp>
      <p:sp>
        <p:nvSpPr>
          <p:cNvPr id="382" name="Image"/>
          <p:cNvSpPr>
            <a:spLocks noGrp="1"/>
          </p:cNvSpPr>
          <p:nvPr>
            <p:ph type="pic" sz="quarter" idx="18"/>
          </p:nvPr>
        </p:nvSpPr>
        <p:spPr>
          <a:xfrm>
            <a:off x="1043093" y="9099973"/>
            <a:ext cx="531150" cy="101601"/>
          </a:xfrm>
          <a:prstGeom prst="rect">
            <a:avLst/>
          </a:prstGeom>
        </p:spPr>
        <p:txBody>
          <a:bodyPr lIns="91439" tIns="45719" rIns="91439" bIns="45719"/>
          <a:lstStyle/>
          <a:p>
            <a:r>
              <a:rPr lang="en-US"/>
              <a:t>Click icon to add picture</a:t>
            </a:r>
            <a:endParaRPr/>
          </a:p>
        </p:txBody>
      </p:sp>
      <p:sp>
        <p:nvSpPr>
          <p:cNvPr id="383" name="PRESENTATION NAME     SECTION NAME"/>
          <p:cNvSpPr/>
          <p:nvPr/>
        </p:nvSpPr>
        <p:spPr>
          <a:xfrm>
            <a:off x="1706879" y="9068223"/>
            <a:ext cx="3673565" cy="165101"/>
          </a:xfrm>
          <a:prstGeom prst="rect">
            <a:avLst/>
          </a:prstGeom>
          <a:ln w="3175">
            <a:miter lim="400000"/>
          </a:ln>
          <a:extLst>
            <a:ext uri="{C572A759-6A51-4108-AA02-DFA0A04FC94B}">
              <ma14:wrappingTextBoxFlag xmlns:ma14="http://schemas.microsoft.com/office/mac/drawingml/2011/main" xmlns="" val="1"/>
            </a:ext>
          </a:extLst>
        </p:spPr>
        <p:txBody>
          <a:bodyPr lIns="0" tIns="0" rIns="0" bIns="0">
            <a:spAutoFit/>
          </a:bodyPr>
          <a:lstStyle/>
          <a:p>
            <a:pPr algn="l">
              <a:defRPr sz="1100">
                <a:latin typeface="Helvetica"/>
                <a:ea typeface="Helvetica"/>
                <a:cs typeface="Helvetica"/>
                <a:sym typeface="Helvetica"/>
              </a:defRPr>
            </a:pPr>
            <a:r>
              <a:rPr>
                <a:latin typeface="Nexa Black"/>
                <a:ea typeface="Nexa Black"/>
                <a:cs typeface="Nexa Black"/>
                <a:sym typeface="Nexa Black"/>
              </a:rPr>
              <a:t>PRESENTATION NAME     </a:t>
            </a:r>
            <a:r>
              <a:rPr>
                <a:latin typeface="+mj-lt"/>
                <a:ea typeface="+mj-ea"/>
                <a:cs typeface="+mj-cs"/>
                <a:sym typeface="Nexa Bold"/>
              </a:rPr>
              <a:t>SECTION NAME</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4 Images">
    <p:spTree>
      <p:nvGrpSpPr>
        <p:cNvPr id="1" name=""/>
        <p:cNvGrpSpPr/>
        <p:nvPr/>
      </p:nvGrpSpPr>
      <p:grpSpPr>
        <a:xfrm>
          <a:off x="0" y="0"/>
          <a:ext cx="0" cy="0"/>
          <a:chOff x="0" y="0"/>
          <a:chExt cx="0" cy="0"/>
        </a:xfrm>
      </p:grpSpPr>
      <p:sp>
        <p:nvSpPr>
          <p:cNvPr id="390" name="Image"/>
          <p:cNvSpPr>
            <a:spLocks noGrp="1"/>
          </p:cNvSpPr>
          <p:nvPr>
            <p:ph type="pic" sz="quarter" idx="13"/>
          </p:nvPr>
        </p:nvSpPr>
        <p:spPr>
          <a:xfrm>
            <a:off x="2616763" y="2378709"/>
            <a:ext cx="3624487" cy="2038775"/>
          </a:xfrm>
          <a:prstGeom prst="rect">
            <a:avLst/>
          </a:prstGeom>
        </p:spPr>
        <p:txBody>
          <a:bodyPr lIns="91439" tIns="45719" rIns="91439" bIns="45719"/>
          <a:lstStyle/>
          <a:p>
            <a:r>
              <a:rPr lang="en-US"/>
              <a:t>Click icon to add picture</a:t>
            </a:r>
            <a:endParaRPr/>
          </a:p>
        </p:txBody>
      </p:sp>
      <p:sp>
        <p:nvSpPr>
          <p:cNvPr id="391" name="Image description should be justified to bottom left of the image in Nexa Regular 20 pts"/>
          <p:cNvSpPr>
            <a:spLocks noGrp="1"/>
          </p:cNvSpPr>
          <p:nvPr>
            <p:ph type="body" sz="quarter" idx="14"/>
          </p:nvPr>
        </p:nvSpPr>
        <p:spPr>
          <a:xfrm>
            <a:off x="2607733" y="4490720"/>
            <a:ext cx="3623734" cy="665819"/>
          </a:xfrm>
          <a:prstGeom prst="rect">
            <a:avLst/>
          </a:prstGeom>
        </p:spPr>
        <p:txBody>
          <a:bodyPr>
            <a:spAutoFit/>
          </a:bodyPr>
          <a:lstStyle>
            <a:lvl1pPr>
              <a:lnSpc>
                <a:spcPct val="90000"/>
              </a:lnSpc>
              <a:defRPr sz="1400">
                <a:latin typeface="Nexa Regular"/>
                <a:ea typeface="Nexa Regular"/>
                <a:cs typeface="Nexa Regular"/>
                <a:sym typeface="Nexa Regular"/>
              </a:defRPr>
            </a:lvl1pPr>
          </a:lstStyle>
          <a:p>
            <a:pPr lvl="0"/>
            <a:r>
              <a:rPr lang="en-US"/>
              <a:t>Edit Master text styles</a:t>
            </a:r>
          </a:p>
        </p:txBody>
      </p:sp>
      <p:sp>
        <p:nvSpPr>
          <p:cNvPr id="392" name="Image"/>
          <p:cNvSpPr>
            <a:spLocks noGrp="1"/>
          </p:cNvSpPr>
          <p:nvPr>
            <p:ph type="pic" sz="quarter" idx="15"/>
          </p:nvPr>
        </p:nvSpPr>
        <p:spPr>
          <a:xfrm>
            <a:off x="6768817" y="2378709"/>
            <a:ext cx="3624486" cy="2038775"/>
          </a:xfrm>
          <a:prstGeom prst="rect">
            <a:avLst/>
          </a:prstGeom>
        </p:spPr>
        <p:txBody>
          <a:bodyPr lIns="91439" tIns="45719" rIns="91439" bIns="45719"/>
          <a:lstStyle/>
          <a:p>
            <a:r>
              <a:rPr lang="en-US"/>
              <a:t>Click icon to add picture</a:t>
            </a:r>
            <a:endParaRPr/>
          </a:p>
        </p:txBody>
      </p:sp>
      <p:sp>
        <p:nvSpPr>
          <p:cNvPr id="393" name="Image description should be justified to bottom left of the image in Nexa Regular 20 pts"/>
          <p:cNvSpPr>
            <a:spLocks noGrp="1"/>
          </p:cNvSpPr>
          <p:nvPr>
            <p:ph type="body" sz="quarter" idx="16"/>
          </p:nvPr>
        </p:nvSpPr>
        <p:spPr>
          <a:xfrm>
            <a:off x="6759786" y="4490720"/>
            <a:ext cx="3623735" cy="665819"/>
          </a:xfrm>
          <a:prstGeom prst="rect">
            <a:avLst/>
          </a:prstGeom>
        </p:spPr>
        <p:txBody>
          <a:bodyPr>
            <a:spAutoFit/>
          </a:bodyPr>
          <a:lstStyle>
            <a:lvl1pPr>
              <a:lnSpc>
                <a:spcPct val="90000"/>
              </a:lnSpc>
              <a:defRPr sz="1400">
                <a:latin typeface="Nexa Regular"/>
                <a:ea typeface="Nexa Regular"/>
                <a:cs typeface="Nexa Regular"/>
                <a:sym typeface="Nexa Regular"/>
              </a:defRPr>
            </a:lvl1pPr>
          </a:lstStyle>
          <a:p>
            <a:pPr lvl="0"/>
            <a:r>
              <a:rPr lang="en-US"/>
              <a:t>Edit Master text styles</a:t>
            </a:r>
          </a:p>
        </p:txBody>
      </p:sp>
      <p:sp>
        <p:nvSpPr>
          <p:cNvPr id="394" name="Image"/>
          <p:cNvSpPr>
            <a:spLocks noGrp="1"/>
          </p:cNvSpPr>
          <p:nvPr>
            <p:ph type="pic" sz="quarter" idx="17"/>
          </p:nvPr>
        </p:nvSpPr>
        <p:spPr>
          <a:xfrm>
            <a:off x="2616763" y="4911936"/>
            <a:ext cx="3624487" cy="2038775"/>
          </a:xfrm>
          <a:prstGeom prst="rect">
            <a:avLst/>
          </a:prstGeom>
        </p:spPr>
        <p:txBody>
          <a:bodyPr lIns="91439" tIns="45719" rIns="91439" bIns="45719"/>
          <a:lstStyle/>
          <a:p>
            <a:r>
              <a:rPr lang="en-US"/>
              <a:t>Click icon to add picture</a:t>
            </a:r>
            <a:endParaRPr/>
          </a:p>
        </p:txBody>
      </p:sp>
      <p:sp>
        <p:nvSpPr>
          <p:cNvPr id="395" name="Image description should be justified to bottom left of the image in Nexa Regular 20 pts"/>
          <p:cNvSpPr>
            <a:spLocks noGrp="1"/>
          </p:cNvSpPr>
          <p:nvPr>
            <p:ph type="body" sz="quarter" idx="18"/>
          </p:nvPr>
        </p:nvSpPr>
        <p:spPr>
          <a:xfrm>
            <a:off x="2607733" y="7023946"/>
            <a:ext cx="3623734" cy="665820"/>
          </a:xfrm>
          <a:prstGeom prst="rect">
            <a:avLst/>
          </a:prstGeom>
        </p:spPr>
        <p:txBody>
          <a:bodyPr>
            <a:spAutoFit/>
          </a:bodyPr>
          <a:lstStyle>
            <a:lvl1pPr>
              <a:lnSpc>
                <a:spcPct val="90000"/>
              </a:lnSpc>
              <a:defRPr sz="1400">
                <a:latin typeface="Nexa Regular"/>
                <a:ea typeface="Nexa Regular"/>
                <a:cs typeface="Nexa Regular"/>
                <a:sym typeface="Nexa Regular"/>
              </a:defRPr>
            </a:lvl1pPr>
          </a:lstStyle>
          <a:p>
            <a:pPr lvl="0"/>
            <a:r>
              <a:rPr lang="en-US"/>
              <a:t>Edit Master text styles</a:t>
            </a:r>
          </a:p>
        </p:txBody>
      </p:sp>
      <p:sp>
        <p:nvSpPr>
          <p:cNvPr id="396" name="Image"/>
          <p:cNvSpPr>
            <a:spLocks noGrp="1"/>
          </p:cNvSpPr>
          <p:nvPr>
            <p:ph type="pic" sz="quarter" idx="19"/>
          </p:nvPr>
        </p:nvSpPr>
        <p:spPr>
          <a:xfrm>
            <a:off x="6768817" y="4911936"/>
            <a:ext cx="3624486" cy="2038775"/>
          </a:xfrm>
          <a:prstGeom prst="rect">
            <a:avLst/>
          </a:prstGeom>
        </p:spPr>
        <p:txBody>
          <a:bodyPr lIns="91439" tIns="45719" rIns="91439" bIns="45719"/>
          <a:lstStyle/>
          <a:p>
            <a:r>
              <a:rPr lang="en-US"/>
              <a:t>Click icon to add picture</a:t>
            </a:r>
            <a:endParaRPr/>
          </a:p>
        </p:txBody>
      </p:sp>
      <p:sp>
        <p:nvSpPr>
          <p:cNvPr id="397" name="Image description should be justified to bottom left of the image in Nexa Regular 20 pts"/>
          <p:cNvSpPr>
            <a:spLocks noGrp="1"/>
          </p:cNvSpPr>
          <p:nvPr>
            <p:ph type="body" sz="quarter" idx="20"/>
          </p:nvPr>
        </p:nvSpPr>
        <p:spPr>
          <a:xfrm>
            <a:off x="6759786" y="7023946"/>
            <a:ext cx="3623735" cy="665820"/>
          </a:xfrm>
          <a:prstGeom prst="rect">
            <a:avLst/>
          </a:prstGeom>
        </p:spPr>
        <p:txBody>
          <a:bodyPr>
            <a:spAutoFit/>
          </a:bodyPr>
          <a:lstStyle>
            <a:lvl1pPr>
              <a:lnSpc>
                <a:spcPct val="90000"/>
              </a:lnSpc>
              <a:defRPr sz="1400">
                <a:latin typeface="Nexa Regular"/>
                <a:ea typeface="Nexa Regular"/>
                <a:cs typeface="Nexa Regular"/>
                <a:sym typeface="Nexa Regular"/>
              </a:defRPr>
            </a:lvl1pPr>
          </a:lstStyle>
          <a:p>
            <a:pPr lvl="0"/>
            <a:r>
              <a:rPr lang="en-US"/>
              <a:t>Edit Master text styles</a:t>
            </a:r>
          </a:p>
        </p:txBody>
      </p:sp>
      <p:sp>
        <p:nvSpPr>
          <p:cNvPr id="398" name="4 Images layout example"/>
          <p:cNvSpPr>
            <a:spLocks noGrp="1"/>
          </p:cNvSpPr>
          <p:nvPr>
            <p:ph type="body" sz="quarter" idx="21"/>
          </p:nvPr>
        </p:nvSpPr>
        <p:spPr>
          <a:xfrm>
            <a:off x="995679" y="1270000"/>
            <a:ext cx="11115042" cy="536787"/>
          </a:xfrm>
          <a:prstGeom prst="rect">
            <a:avLst/>
          </a:prstGeom>
        </p:spPr>
        <p:txBody>
          <a:bodyPr>
            <a:spAutoFit/>
          </a:bodyPr>
          <a:lstStyle>
            <a:lvl1pPr>
              <a:defRPr sz="3200">
                <a:latin typeface="+mj-lt"/>
                <a:ea typeface="+mj-ea"/>
                <a:cs typeface="+mj-cs"/>
                <a:sym typeface="Nexa Bold"/>
              </a:defRPr>
            </a:lvl1pPr>
          </a:lstStyle>
          <a:p>
            <a:pPr lvl="0"/>
            <a:r>
              <a:rPr lang="en-US"/>
              <a:t>Edit Master text styles</a:t>
            </a:r>
          </a:p>
        </p:txBody>
      </p:sp>
      <p:sp>
        <p:nvSpPr>
          <p:cNvPr id="399" name="Slide Number"/>
          <p:cNvSpPr>
            <a:spLocks noGrp="1"/>
          </p:cNvSpPr>
          <p:nvPr>
            <p:ph type="sldNum" sz="quarter" idx="2"/>
          </p:nvPr>
        </p:nvSpPr>
        <p:spPr>
          <a:xfrm>
            <a:off x="12259792" y="9029700"/>
            <a:ext cx="239861" cy="231987"/>
          </a:xfrm>
          <a:prstGeom prst="rect">
            <a:avLst/>
          </a:prstGeom>
        </p:spPr>
        <p:txBody>
          <a:bodyPr/>
          <a:lstStyle/>
          <a:p>
            <a:fld id="{86CB4B4D-7CA3-9044-876B-883B54F8677D}" type="slidenum">
              <a:t>‹#›</a:t>
            </a:fld>
            <a:endParaRPr/>
          </a:p>
        </p:txBody>
      </p:sp>
      <p:sp>
        <p:nvSpPr>
          <p:cNvPr id="400" name="Image"/>
          <p:cNvSpPr>
            <a:spLocks noGrp="1"/>
          </p:cNvSpPr>
          <p:nvPr>
            <p:ph type="pic" sz="quarter" idx="22"/>
          </p:nvPr>
        </p:nvSpPr>
        <p:spPr>
          <a:xfrm>
            <a:off x="1043093" y="9099973"/>
            <a:ext cx="531150" cy="101601"/>
          </a:xfrm>
          <a:prstGeom prst="rect">
            <a:avLst/>
          </a:prstGeom>
        </p:spPr>
        <p:txBody>
          <a:bodyPr lIns="91439" tIns="45719" rIns="91439" bIns="45719"/>
          <a:lstStyle/>
          <a:p>
            <a:r>
              <a:rPr lang="en-US"/>
              <a:t>Click icon to add picture</a:t>
            </a:r>
            <a:endParaRPr/>
          </a:p>
        </p:txBody>
      </p:sp>
      <p:sp>
        <p:nvSpPr>
          <p:cNvPr id="401" name="PRESENTATION NAME     SECTION NAME"/>
          <p:cNvSpPr/>
          <p:nvPr/>
        </p:nvSpPr>
        <p:spPr>
          <a:xfrm>
            <a:off x="1706879" y="9068223"/>
            <a:ext cx="3673565" cy="165101"/>
          </a:xfrm>
          <a:prstGeom prst="rect">
            <a:avLst/>
          </a:prstGeom>
          <a:ln w="3175">
            <a:miter lim="400000"/>
          </a:ln>
          <a:extLst>
            <a:ext uri="{C572A759-6A51-4108-AA02-DFA0A04FC94B}">
              <ma14:wrappingTextBoxFlag xmlns:ma14="http://schemas.microsoft.com/office/mac/drawingml/2011/main" xmlns="" val="1"/>
            </a:ext>
          </a:extLst>
        </p:spPr>
        <p:txBody>
          <a:bodyPr lIns="0" tIns="0" rIns="0" bIns="0">
            <a:spAutoFit/>
          </a:bodyPr>
          <a:lstStyle/>
          <a:p>
            <a:pPr algn="l">
              <a:defRPr sz="1100">
                <a:latin typeface="Helvetica"/>
                <a:ea typeface="Helvetica"/>
                <a:cs typeface="Helvetica"/>
                <a:sym typeface="Helvetica"/>
              </a:defRPr>
            </a:pPr>
            <a:r>
              <a:rPr>
                <a:latin typeface="Nexa Black"/>
                <a:ea typeface="Nexa Black"/>
                <a:cs typeface="Nexa Black"/>
                <a:sym typeface="Nexa Black"/>
              </a:rPr>
              <a:t>PRESENTATION NAME     </a:t>
            </a:r>
            <a:r>
              <a:rPr>
                <a:latin typeface="+mj-lt"/>
                <a:ea typeface="+mj-ea"/>
                <a:cs typeface="+mj-cs"/>
                <a:sym typeface="Nexa Bold"/>
              </a:rPr>
              <a:t>SECTION NAME</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6 Images copy">
    <p:spTree>
      <p:nvGrpSpPr>
        <p:cNvPr id="1" name=""/>
        <p:cNvGrpSpPr/>
        <p:nvPr/>
      </p:nvGrpSpPr>
      <p:grpSpPr>
        <a:xfrm>
          <a:off x="0" y="0"/>
          <a:ext cx="0" cy="0"/>
          <a:chOff x="0" y="0"/>
          <a:chExt cx="0" cy="0"/>
        </a:xfrm>
      </p:grpSpPr>
      <p:sp>
        <p:nvSpPr>
          <p:cNvPr id="430" name="Line"/>
          <p:cNvSpPr/>
          <p:nvPr/>
        </p:nvSpPr>
        <p:spPr>
          <a:xfrm flipH="1">
            <a:off x="535092" y="1112614"/>
            <a:ext cx="1" cy="8063475"/>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31" name="Line"/>
          <p:cNvSpPr/>
          <p:nvPr/>
        </p:nvSpPr>
        <p:spPr>
          <a:xfrm flipH="1">
            <a:off x="4165599" y="1112614"/>
            <a:ext cx="1" cy="8063475"/>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32" name="Line"/>
          <p:cNvSpPr/>
          <p:nvPr/>
        </p:nvSpPr>
        <p:spPr>
          <a:xfrm flipH="1">
            <a:off x="4687146" y="1112614"/>
            <a:ext cx="1" cy="8063475"/>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33" name="Line"/>
          <p:cNvSpPr/>
          <p:nvPr/>
        </p:nvSpPr>
        <p:spPr>
          <a:xfrm flipH="1">
            <a:off x="8317653" y="1112614"/>
            <a:ext cx="1" cy="8063475"/>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34" name="Line"/>
          <p:cNvSpPr/>
          <p:nvPr/>
        </p:nvSpPr>
        <p:spPr>
          <a:xfrm flipH="1">
            <a:off x="8845973" y="1112614"/>
            <a:ext cx="1" cy="8063475"/>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35" name="Line"/>
          <p:cNvSpPr/>
          <p:nvPr/>
        </p:nvSpPr>
        <p:spPr>
          <a:xfrm flipH="1">
            <a:off x="12476479" y="1112614"/>
            <a:ext cx="1" cy="8063475"/>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36" name="Line"/>
          <p:cNvSpPr/>
          <p:nvPr/>
        </p:nvSpPr>
        <p:spPr>
          <a:xfrm flipH="1">
            <a:off x="-88055" y="6954436"/>
            <a:ext cx="13623446" cy="5"/>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37" name="Line"/>
          <p:cNvSpPr/>
          <p:nvPr/>
        </p:nvSpPr>
        <p:spPr>
          <a:xfrm flipH="1">
            <a:off x="-88055" y="7049263"/>
            <a:ext cx="13623446" cy="4"/>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38" name="Line"/>
          <p:cNvSpPr/>
          <p:nvPr/>
        </p:nvSpPr>
        <p:spPr>
          <a:xfrm flipH="1">
            <a:off x="-88055" y="7306650"/>
            <a:ext cx="13623446" cy="4"/>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39" name="Line"/>
          <p:cNvSpPr/>
          <p:nvPr/>
        </p:nvSpPr>
        <p:spPr>
          <a:xfrm flipH="1">
            <a:off x="-88055" y="4421209"/>
            <a:ext cx="13623446" cy="5"/>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40" name="Line"/>
          <p:cNvSpPr/>
          <p:nvPr/>
        </p:nvSpPr>
        <p:spPr>
          <a:xfrm flipH="1">
            <a:off x="-88055" y="4516036"/>
            <a:ext cx="13623446" cy="4"/>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41" name="Line"/>
          <p:cNvSpPr/>
          <p:nvPr/>
        </p:nvSpPr>
        <p:spPr>
          <a:xfrm flipH="1">
            <a:off x="-88055" y="4793743"/>
            <a:ext cx="13623446" cy="4"/>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42" name="Line"/>
          <p:cNvSpPr/>
          <p:nvPr/>
        </p:nvSpPr>
        <p:spPr>
          <a:xfrm flipH="1">
            <a:off x="-88055" y="1725422"/>
            <a:ext cx="13623446" cy="5"/>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43" name="Line"/>
          <p:cNvSpPr/>
          <p:nvPr/>
        </p:nvSpPr>
        <p:spPr>
          <a:xfrm flipH="1">
            <a:off x="-88055" y="1962489"/>
            <a:ext cx="13623446" cy="5"/>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44" name="Line"/>
          <p:cNvSpPr/>
          <p:nvPr/>
        </p:nvSpPr>
        <p:spPr>
          <a:xfrm flipH="1">
            <a:off x="1043092" y="1112614"/>
            <a:ext cx="1" cy="8063475"/>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45" name="Line"/>
          <p:cNvSpPr/>
          <p:nvPr/>
        </p:nvSpPr>
        <p:spPr>
          <a:xfrm flipH="1">
            <a:off x="-88055" y="2368889"/>
            <a:ext cx="13623446" cy="5"/>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46" name="Line"/>
          <p:cNvSpPr/>
          <p:nvPr/>
        </p:nvSpPr>
        <p:spPr>
          <a:xfrm flipH="1">
            <a:off x="-88055" y="4908889"/>
            <a:ext cx="13623446" cy="5"/>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47" name="Line"/>
          <p:cNvSpPr/>
          <p:nvPr/>
        </p:nvSpPr>
        <p:spPr>
          <a:xfrm flipH="1">
            <a:off x="-88055" y="8038169"/>
            <a:ext cx="13623446" cy="5"/>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48" name="Line"/>
          <p:cNvSpPr/>
          <p:nvPr/>
        </p:nvSpPr>
        <p:spPr>
          <a:xfrm flipH="1">
            <a:off x="-88055" y="8153316"/>
            <a:ext cx="13623446" cy="4"/>
          </a:xfrm>
          <a:prstGeom prst="line">
            <a:avLst/>
          </a:prstGeom>
          <a:ln w="3175">
            <a:solidFill>
              <a:srgbClr val="335CE5"/>
            </a:solidFill>
            <a:miter lim="400000"/>
          </a:ln>
        </p:spPr>
        <p:txBody>
          <a:bodyPr lIns="27093" tIns="27093" rIns="27093" bIns="27093" anchor="ctr"/>
          <a:lstStyle/>
          <a:p>
            <a:pPr algn="l" defTabSz="325120">
              <a:defRPr sz="800">
                <a:solidFill>
                  <a:srgbClr val="000000"/>
                </a:solidFill>
                <a:latin typeface="Helvetica"/>
                <a:ea typeface="Helvetica"/>
                <a:cs typeface="Helvetica"/>
                <a:sym typeface="Helvetica"/>
              </a:defRPr>
            </a:pPr>
            <a:endParaRPr/>
          </a:p>
        </p:txBody>
      </p:sp>
      <p:sp>
        <p:nvSpPr>
          <p:cNvPr id="449" name="Image"/>
          <p:cNvSpPr>
            <a:spLocks noGrp="1"/>
          </p:cNvSpPr>
          <p:nvPr>
            <p:ph type="pic" sz="quarter" idx="13"/>
          </p:nvPr>
        </p:nvSpPr>
        <p:spPr>
          <a:xfrm>
            <a:off x="544123" y="2378709"/>
            <a:ext cx="3624487" cy="2038775"/>
          </a:xfrm>
          <a:prstGeom prst="rect">
            <a:avLst/>
          </a:prstGeom>
        </p:spPr>
        <p:txBody>
          <a:bodyPr lIns="91439" tIns="45719" rIns="91439" bIns="45719"/>
          <a:lstStyle/>
          <a:p>
            <a:r>
              <a:rPr lang="en-US"/>
              <a:t>Click icon to add picture</a:t>
            </a:r>
            <a:endParaRPr/>
          </a:p>
        </p:txBody>
      </p:sp>
      <p:sp>
        <p:nvSpPr>
          <p:cNvPr id="450" name="Image description should be justified to bottom left of the image in Nexa Regular 20 pts"/>
          <p:cNvSpPr>
            <a:spLocks noGrp="1"/>
          </p:cNvSpPr>
          <p:nvPr>
            <p:ph type="body" sz="quarter" idx="14"/>
          </p:nvPr>
        </p:nvSpPr>
        <p:spPr>
          <a:xfrm>
            <a:off x="535093" y="4490720"/>
            <a:ext cx="3623734" cy="665819"/>
          </a:xfrm>
          <a:prstGeom prst="rect">
            <a:avLst/>
          </a:prstGeom>
        </p:spPr>
        <p:txBody>
          <a:bodyPr>
            <a:spAutoFit/>
          </a:bodyPr>
          <a:lstStyle>
            <a:lvl1pPr>
              <a:lnSpc>
                <a:spcPct val="90000"/>
              </a:lnSpc>
              <a:defRPr sz="1400">
                <a:latin typeface="Nexa Regular"/>
                <a:ea typeface="Nexa Regular"/>
                <a:cs typeface="Nexa Regular"/>
                <a:sym typeface="Nexa Regular"/>
              </a:defRPr>
            </a:lvl1pPr>
          </a:lstStyle>
          <a:p>
            <a:pPr lvl="0"/>
            <a:r>
              <a:rPr lang="en-US"/>
              <a:t>Edit Master text styles</a:t>
            </a:r>
          </a:p>
        </p:txBody>
      </p:sp>
      <p:sp>
        <p:nvSpPr>
          <p:cNvPr id="451" name="Image"/>
          <p:cNvSpPr>
            <a:spLocks noGrp="1"/>
          </p:cNvSpPr>
          <p:nvPr>
            <p:ph type="pic" sz="quarter" idx="15"/>
          </p:nvPr>
        </p:nvSpPr>
        <p:spPr>
          <a:xfrm>
            <a:off x="4696177" y="2378709"/>
            <a:ext cx="3624487" cy="2038775"/>
          </a:xfrm>
          <a:prstGeom prst="rect">
            <a:avLst/>
          </a:prstGeom>
        </p:spPr>
        <p:txBody>
          <a:bodyPr lIns="91439" tIns="45719" rIns="91439" bIns="45719"/>
          <a:lstStyle/>
          <a:p>
            <a:r>
              <a:rPr lang="en-US"/>
              <a:t>Click icon to add picture</a:t>
            </a:r>
            <a:endParaRPr/>
          </a:p>
        </p:txBody>
      </p:sp>
      <p:sp>
        <p:nvSpPr>
          <p:cNvPr id="452" name="Image description should be justified to bottom left of the image in Nexa Regular 20 pts"/>
          <p:cNvSpPr>
            <a:spLocks noGrp="1"/>
          </p:cNvSpPr>
          <p:nvPr>
            <p:ph type="body" sz="quarter" idx="16"/>
          </p:nvPr>
        </p:nvSpPr>
        <p:spPr>
          <a:xfrm>
            <a:off x="4687146" y="4490720"/>
            <a:ext cx="3623734" cy="665819"/>
          </a:xfrm>
          <a:prstGeom prst="rect">
            <a:avLst/>
          </a:prstGeom>
        </p:spPr>
        <p:txBody>
          <a:bodyPr>
            <a:spAutoFit/>
          </a:bodyPr>
          <a:lstStyle>
            <a:lvl1pPr>
              <a:lnSpc>
                <a:spcPct val="90000"/>
              </a:lnSpc>
              <a:defRPr sz="1400">
                <a:latin typeface="Nexa Regular"/>
                <a:ea typeface="Nexa Regular"/>
                <a:cs typeface="Nexa Regular"/>
                <a:sym typeface="Nexa Regular"/>
              </a:defRPr>
            </a:lvl1pPr>
          </a:lstStyle>
          <a:p>
            <a:pPr lvl="0"/>
            <a:r>
              <a:rPr lang="en-US"/>
              <a:t>Edit Master text styles</a:t>
            </a:r>
          </a:p>
        </p:txBody>
      </p:sp>
      <p:sp>
        <p:nvSpPr>
          <p:cNvPr id="453" name="Image"/>
          <p:cNvSpPr>
            <a:spLocks noGrp="1"/>
          </p:cNvSpPr>
          <p:nvPr>
            <p:ph type="pic" sz="quarter" idx="17"/>
          </p:nvPr>
        </p:nvSpPr>
        <p:spPr>
          <a:xfrm>
            <a:off x="8848230" y="2378709"/>
            <a:ext cx="3624487" cy="2038775"/>
          </a:xfrm>
          <a:prstGeom prst="rect">
            <a:avLst/>
          </a:prstGeom>
        </p:spPr>
        <p:txBody>
          <a:bodyPr lIns="91439" tIns="45719" rIns="91439" bIns="45719"/>
          <a:lstStyle/>
          <a:p>
            <a:r>
              <a:rPr lang="en-US"/>
              <a:t>Click icon to add picture</a:t>
            </a:r>
            <a:endParaRPr/>
          </a:p>
        </p:txBody>
      </p:sp>
      <p:sp>
        <p:nvSpPr>
          <p:cNvPr id="454" name="Image description should be justified to bottom left of the image in Nexa Regular 20 pts"/>
          <p:cNvSpPr>
            <a:spLocks noGrp="1"/>
          </p:cNvSpPr>
          <p:nvPr>
            <p:ph type="body" sz="quarter" idx="18"/>
          </p:nvPr>
        </p:nvSpPr>
        <p:spPr>
          <a:xfrm>
            <a:off x="8839200" y="4490720"/>
            <a:ext cx="3623734" cy="665819"/>
          </a:xfrm>
          <a:prstGeom prst="rect">
            <a:avLst/>
          </a:prstGeom>
        </p:spPr>
        <p:txBody>
          <a:bodyPr>
            <a:spAutoFit/>
          </a:bodyPr>
          <a:lstStyle>
            <a:lvl1pPr>
              <a:lnSpc>
                <a:spcPct val="90000"/>
              </a:lnSpc>
              <a:defRPr sz="1400">
                <a:latin typeface="Nexa Regular"/>
                <a:ea typeface="Nexa Regular"/>
                <a:cs typeface="Nexa Regular"/>
                <a:sym typeface="Nexa Regular"/>
              </a:defRPr>
            </a:lvl1pPr>
          </a:lstStyle>
          <a:p>
            <a:pPr lvl="0"/>
            <a:r>
              <a:rPr lang="en-US"/>
              <a:t>Edit Master text styles</a:t>
            </a:r>
          </a:p>
        </p:txBody>
      </p:sp>
      <p:sp>
        <p:nvSpPr>
          <p:cNvPr id="455" name="Image"/>
          <p:cNvSpPr>
            <a:spLocks noGrp="1"/>
          </p:cNvSpPr>
          <p:nvPr>
            <p:ph type="pic" sz="quarter" idx="19"/>
          </p:nvPr>
        </p:nvSpPr>
        <p:spPr>
          <a:xfrm>
            <a:off x="544123" y="4911936"/>
            <a:ext cx="3624487" cy="2038775"/>
          </a:xfrm>
          <a:prstGeom prst="rect">
            <a:avLst/>
          </a:prstGeom>
        </p:spPr>
        <p:txBody>
          <a:bodyPr lIns="91439" tIns="45719" rIns="91439" bIns="45719"/>
          <a:lstStyle/>
          <a:p>
            <a:r>
              <a:rPr lang="en-US"/>
              <a:t>Click icon to add picture</a:t>
            </a:r>
            <a:endParaRPr/>
          </a:p>
        </p:txBody>
      </p:sp>
      <p:sp>
        <p:nvSpPr>
          <p:cNvPr id="456" name="Image description should be justified to bottom left of the image in Nexa Regular 20 pts"/>
          <p:cNvSpPr>
            <a:spLocks noGrp="1"/>
          </p:cNvSpPr>
          <p:nvPr>
            <p:ph type="body" sz="quarter" idx="20"/>
          </p:nvPr>
        </p:nvSpPr>
        <p:spPr>
          <a:xfrm>
            <a:off x="535093" y="7023946"/>
            <a:ext cx="3623734" cy="665820"/>
          </a:xfrm>
          <a:prstGeom prst="rect">
            <a:avLst/>
          </a:prstGeom>
        </p:spPr>
        <p:txBody>
          <a:bodyPr>
            <a:spAutoFit/>
          </a:bodyPr>
          <a:lstStyle>
            <a:lvl1pPr>
              <a:lnSpc>
                <a:spcPct val="90000"/>
              </a:lnSpc>
              <a:defRPr sz="1400">
                <a:latin typeface="Nexa Regular"/>
                <a:ea typeface="Nexa Regular"/>
                <a:cs typeface="Nexa Regular"/>
                <a:sym typeface="Nexa Regular"/>
              </a:defRPr>
            </a:lvl1pPr>
          </a:lstStyle>
          <a:p>
            <a:pPr lvl="0"/>
            <a:r>
              <a:rPr lang="en-US"/>
              <a:t>Edit Master text styles</a:t>
            </a:r>
          </a:p>
        </p:txBody>
      </p:sp>
      <p:sp>
        <p:nvSpPr>
          <p:cNvPr id="457" name="Image"/>
          <p:cNvSpPr>
            <a:spLocks noGrp="1"/>
          </p:cNvSpPr>
          <p:nvPr>
            <p:ph type="pic" sz="quarter" idx="21"/>
          </p:nvPr>
        </p:nvSpPr>
        <p:spPr>
          <a:xfrm>
            <a:off x="4696177" y="4911936"/>
            <a:ext cx="3624487" cy="2038775"/>
          </a:xfrm>
          <a:prstGeom prst="rect">
            <a:avLst/>
          </a:prstGeom>
        </p:spPr>
        <p:txBody>
          <a:bodyPr lIns="91439" tIns="45719" rIns="91439" bIns="45719"/>
          <a:lstStyle/>
          <a:p>
            <a:r>
              <a:rPr lang="en-US"/>
              <a:t>Click icon to add picture</a:t>
            </a:r>
            <a:endParaRPr/>
          </a:p>
        </p:txBody>
      </p:sp>
      <p:sp>
        <p:nvSpPr>
          <p:cNvPr id="458" name="Image description should be justified to bottom left of the image in Nexa Regular 20 pts"/>
          <p:cNvSpPr>
            <a:spLocks noGrp="1"/>
          </p:cNvSpPr>
          <p:nvPr>
            <p:ph type="body" sz="quarter" idx="22"/>
          </p:nvPr>
        </p:nvSpPr>
        <p:spPr>
          <a:xfrm>
            <a:off x="4687146" y="7023946"/>
            <a:ext cx="3623734" cy="665820"/>
          </a:xfrm>
          <a:prstGeom prst="rect">
            <a:avLst/>
          </a:prstGeom>
        </p:spPr>
        <p:txBody>
          <a:bodyPr>
            <a:spAutoFit/>
          </a:bodyPr>
          <a:lstStyle>
            <a:lvl1pPr>
              <a:lnSpc>
                <a:spcPct val="90000"/>
              </a:lnSpc>
              <a:defRPr sz="1400">
                <a:latin typeface="Nexa Regular"/>
                <a:ea typeface="Nexa Regular"/>
                <a:cs typeface="Nexa Regular"/>
                <a:sym typeface="Nexa Regular"/>
              </a:defRPr>
            </a:lvl1pPr>
          </a:lstStyle>
          <a:p>
            <a:pPr lvl="0"/>
            <a:r>
              <a:rPr lang="en-US"/>
              <a:t>Edit Master text styles</a:t>
            </a:r>
          </a:p>
        </p:txBody>
      </p:sp>
      <p:sp>
        <p:nvSpPr>
          <p:cNvPr id="459" name="Image"/>
          <p:cNvSpPr>
            <a:spLocks noGrp="1"/>
          </p:cNvSpPr>
          <p:nvPr>
            <p:ph type="pic" sz="quarter" idx="23"/>
          </p:nvPr>
        </p:nvSpPr>
        <p:spPr>
          <a:xfrm>
            <a:off x="8848230" y="4911936"/>
            <a:ext cx="3624487" cy="2038775"/>
          </a:xfrm>
          <a:prstGeom prst="rect">
            <a:avLst/>
          </a:prstGeom>
        </p:spPr>
        <p:txBody>
          <a:bodyPr lIns="91439" tIns="45719" rIns="91439" bIns="45719"/>
          <a:lstStyle/>
          <a:p>
            <a:r>
              <a:rPr lang="en-US"/>
              <a:t>Click icon to add picture</a:t>
            </a:r>
            <a:endParaRPr/>
          </a:p>
        </p:txBody>
      </p:sp>
      <p:sp>
        <p:nvSpPr>
          <p:cNvPr id="460" name="Image description should be justified to bottom left of the image in Nexa Regular 20 pts"/>
          <p:cNvSpPr>
            <a:spLocks noGrp="1"/>
          </p:cNvSpPr>
          <p:nvPr>
            <p:ph type="body" sz="quarter" idx="24"/>
          </p:nvPr>
        </p:nvSpPr>
        <p:spPr>
          <a:xfrm>
            <a:off x="8839200" y="7023946"/>
            <a:ext cx="3623734" cy="665820"/>
          </a:xfrm>
          <a:prstGeom prst="rect">
            <a:avLst/>
          </a:prstGeom>
        </p:spPr>
        <p:txBody>
          <a:bodyPr>
            <a:spAutoFit/>
          </a:bodyPr>
          <a:lstStyle>
            <a:lvl1pPr>
              <a:lnSpc>
                <a:spcPct val="90000"/>
              </a:lnSpc>
              <a:defRPr sz="1400">
                <a:latin typeface="Nexa Regular"/>
                <a:ea typeface="Nexa Regular"/>
                <a:cs typeface="Nexa Regular"/>
                <a:sym typeface="Nexa Regular"/>
              </a:defRPr>
            </a:lvl1pPr>
          </a:lstStyle>
          <a:p>
            <a:pPr lvl="0"/>
            <a:r>
              <a:rPr lang="en-US"/>
              <a:t>Edit Master text styles</a:t>
            </a:r>
          </a:p>
        </p:txBody>
      </p:sp>
      <p:sp>
        <p:nvSpPr>
          <p:cNvPr id="461" name="6 Images layout example"/>
          <p:cNvSpPr>
            <a:spLocks noGrp="1"/>
          </p:cNvSpPr>
          <p:nvPr>
            <p:ph type="body" sz="quarter" idx="25"/>
          </p:nvPr>
        </p:nvSpPr>
        <p:spPr>
          <a:xfrm>
            <a:off x="995679" y="1269999"/>
            <a:ext cx="11115042" cy="536788"/>
          </a:xfrm>
          <a:prstGeom prst="rect">
            <a:avLst/>
          </a:prstGeom>
        </p:spPr>
        <p:txBody>
          <a:bodyPr anchor="ctr">
            <a:spAutoFit/>
          </a:bodyPr>
          <a:lstStyle>
            <a:lvl1pPr>
              <a:defRPr sz="3200">
                <a:latin typeface="+mj-lt"/>
                <a:ea typeface="+mj-ea"/>
                <a:cs typeface="+mj-cs"/>
                <a:sym typeface="Nexa Bold"/>
              </a:defRPr>
            </a:lvl1pPr>
          </a:lstStyle>
          <a:p>
            <a:pPr lvl="0"/>
            <a:r>
              <a:rPr lang="en-US"/>
              <a:t>Edit Master text styles</a:t>
            </a:r>
          </a:p>
        </p:txBody>
      </p:sp>
      <p:sp>
        <p:nvSpPr>
          <p:cNvPr id="462" name="Slide Number"/>
          <p:cNvSpPr>
            <a:spLocks noGrp="1"/>
          </p:cNvSpPr>
          <p:nvPr>
            <p:ph type="sldNum" sz="quarter" idx="2"/>
          </p:nvPr>
        </p:nvSpPr>
        <p:spPr>
          <a:xfrm>
            <a:off x="12259792" y="9029700"/>
            <a:ext cx="239861" cy="231987"/>
          </a:xfrm>
          <a:prstGeom prst="rect">
            <a:avLst/>
          </a:prstGeom>
        </p:spPr>
        <p:txBody>
          <a:bodyPr/>
          <a:lstStyle/>
          <a:p>
            <a:fld id="{86CB4B4D-7CA3-9044-876B-883B54F8677D}" type="slidenum">
              <a:t>‹#›</a:t>
            </a:fld>
            <a:endParaRPr/>
          </a:p>
        </p:txBody>
      </p:sp>
      <p:sp>
        <p:nvSpPr>
          <p:cNvPr id="463" name="Image"/>
          <p:cNvSpPr>
            <a:spLocks noGrp="1"/>
          </p:cNvSpPr>
          <p:nvPr>
            <p:ph type="pic" sz="quarter" idx="26"/>
          </p:nvPr>
        </p:nvSpPr>
        <p:spPr>
          <a:xfrm>
            <a:off x="1043093" y="9099973"/>
            <a:ext cx="531150" cy="101601"/>
          </a:xfrm>
          <a:prstGeom prst="rect">
            <a:avLst/>
          </a:prstGeom>
        </p:spPr>
        <p:txBody>
          <a:bodyPr lIns="91439" tIns="45719" rIns="91439" bIns="45719"/>
          <a:lstStyle/>
          <a:p>
            <a:r>
              <a:rPr lang="en-US"/>
              <a:t>Click icon to add picture</a:t>
            </a:r>
            <a:endParaRPr/>
          </a:p>
        </p:txBody>
      </p:sp>
      <p:sp>
        <p:nvSpPr>
          <p:cNvPr id="464" name="PRESENTATION NAME     SECTION NAME"/>
          <p:cNvSpPr/>
          <p:nvPr/>
        </p:nvSpPr>
        <p:spPr>
          <a:xfrm>
            <a:off x="1706879" y="9068223"/>
            <a:ext cx="3673565" cy="165101"/>
          </a:xfrm>
          <a:prstGeom prst="rect">
            <a:avLst/>
          </a:prstGeom>
          <a:ln w="3175">
            <a:miter lim="400000"/>
          </a:ln>
          <a:extLst>
            <a:ext uri="{C572A759-6A51-4108-AA02-DFA0A04FC94B}">
              <ma14:wrappingTextBoxFlag xmlns:ma14="http://schemas.microsoft.com/office/mac/drawingml/2011/main" xmlns="" val="1"/>
            </a:ext>
          </a:extLst>
        </p:spPr>
        <p:txBody>
          <a:bodyPr lIns="0" tIns="0" rIns="0" bIns="0">
            <a:spAutoFit/>
          </a:bodyPr>
          <a:lstStyle/>
          <a:p>
            <a:pPr algn="l">
              <a:defRPr sz="1100">
                <a:latin typeface="Helvetica"/>
                <a:ea typeface="Helvetica"/>
                <a:cs typeface="Helvetica"/>
                <a:sym typeface="Helvetica"/>
              </a:defRPr>
            </a:pPr>
            <a:r>
              <a:rPr>
                <a:latin typeface="Nexa Black"/>
                <a:ea typeface="Nexa Black"/>
                <a:cs typeface="Nexa Black"/>
                <a:sym typeface="Nexa Black"/>
              </a:rPr>
              <a:t>PRESENTATION NAME     </a:t>
            </a:r>
            <a:r>
              <a:rPr>
                <a:latin typeface="+mj-lt"/>
                <a:ea typeface="+mj-ea"/>
                <a:cs typeface="+mj-cs"/>
                <a:sym typeface="Nexa Bold"/>
              </a:rPr>
              <a:t>SECTION NAME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Text"/>
          <p:cNvSpPr>
            <a:spLocks noGrp="1"/>
          </p:cNvSpPr>
          <p:nvPr>
            <p:ph type="title"/>
          </p:nvPr>
        </p:nvSpPr>
        <p:spPr>
          <a:xfrm>
            <a:off x="995679" y="2032000"/>
            <a:ext cx="10993122" cy="6350000"/>
          </a:xfrm>
          <a:prstGeom prst="rect">
            <a:avLst/>
          </a:prstGeom>
          <a:ln w="3175">
            <a:miter lim="400000"/>
          </a:ln>
          <a:extLst>
            <a:ext uri="{C572A759-6A51-4108-AA02-DFA0A04FC94B}">
              <ma14:wrappingTextBoxFlag xmlns:ma14="http://schemas.microsoft.com/office/mac/drawingml/2011/main" xmlns="" val="1"/>
            </a:ext>
          </a:extLst>
        </p:spPr>
        <p:txBody>
          <a:bodyPr lIns="27093" tIns="27093" rIns="27093" bIns="27093"/>
          <a:lstStyle/>
          <a:p>
            <a:r>
              <a:t>Title Text</a:t>
            </a:r>
          </a:p>
        </p:txBody>
      </p:sp>
      <p:sp>
        <p:nvSpPr>
          <p:cNvPr id="3" name="Slide Number"/>
          <p:cNvSpPr>
            <a:spLocks noGrp="1"/>
          </p:cNvSpPr>
          <p:nvPr>
            <p:ph type="sldNum" sz="quarter" idx="2"/>
          </p:nvPr>
        </p:nvSpPr>
        <p:spPr>
          <a:xfrm>
            <a:off x="12259792" y="9034779"/>
            <a:ext cx="239861" cy="231988"/>
          </a:xfrm>
          <a:prstGeom prst="rect">
            <a:avLst/>
          </a:prstGeom>
          <a:ln w="3175">
            <a:miter lim="400000"/>
          </a:ln>
        </p:spPr>
        <p:txBody>
          <a:bodyPr wrap="none" lIns="27093" tIns="27093" rIns="27093" bIns="27093">
            <a:spAutoFit/>
          </a:bodyPr>
          <a:lstStyle>
            <a:lvl1pPr>
              <a:defRPr sz="1200">
                <a:latin typeface="+mj-lt"/>
                <a:ea typeface="+mj-ea"/>
                <a:cs typeface="+mj-cs"/>
                <a:sym typeface="Nexa Bold"/>
              </a:defRPr>
            </a:lvl1pPr>
          </a:lstStyle>
          <a:p>
            <a:fld id="{86CB4B4D-7CA3-9044-876B-883B54F8677D}" type="slidenum">
              <a:t>‹#›</a:t>
            </a:fld>
            <a:endParaRPr/>
          </a:p>
        </p:txBody>
      </p:sp>
      <p:sp>
        <p:nvSpPr>
          <p:cNvPr id="4" name="Body Level One…"/>
          <p:cNvSpPr>
            <a:spLocks noGrp="1"/>
          </p:cNvSpPr>
          <p:nvPr>
            <p:ph type="body" idx="1"/>
          </p:nvPr>
        </p:nvSpPr>
        <p:spPr>
          <a:xfrm>
            <a:off x="1137919" y="4138506"/>
            <a:ext cx="10275889" cy="4017117"/>
          </a:xfrm>
          <a:prstGeom prst="rect">
            <a:avLst/>
          </a:prstGeom>
          <a:ln w="3175">
            <a:miter lim="400000"/>
          </a:ln>
          <a:extLst>
            <a:ext uri="{C572A759-6A51-4108-AA02-DFA0A04FC94B}">
              <ma14:wrappingTextBoxFlag xmlns:ma14="http://schemas.microsoft.com/office/mac/drawingml/2011/main" xmlns="" val="1"/>
            </a:ext>
          </a:extLst>
        </p:spPr>
        <p:txBody>
          <a:bodyPr lIns="27093" tIns="27093" rIns="27093" bIns="27093"/>
          <a:lstStyle/>
          <a:p>
            <a:r>
              <a:t>Body Level One</a:t>
            </a:r>
          </a:p>
          <a:p>
            <a:pPr lvl="1"/>
            <a:r>
              <a:t>Body Level Two</a:t>
            </a:r>
          </a:p>
          <a:p>
            <a:pPr lvl="2"/>
            <a:r>
              <a:t>Body Level Three</a:t>
            </a:r>
          </a:p>
          <a:p>
            <a:pPr lvl="3"/>
            <a:r>
              <a:t>Body Level Four</a:t>
            </a:r>
          </a:p>
          <a:p>
            <a:pPr lvl="4"/>
            <a:r>
              <a:t>Body Level Five</a:t>
            </a:r>
          </a:p>
        </p:txBody>
      </p:sp>
    </p:spTree>
  </p:cSld>
  <p:clrMap bg1="dk1" tx1="lt1" bg2="dk2" tx2="lt2" accent1="accent1" accent2="accent2" accent3="accent3" accent4="accent4" accent5="accent5" accent6="accent6" hlink="hlink" folHlink="folHlink"/>
  <p:sldLayoutIdLst>
    <p:sldLayoutId id="2147483652" r:id="rId1"/>
    <p:sldLayoutId id="2147483672" r:id="rId2"/>
    <p:sldLayoutId id="2147483674" r:id="rId3"/>
    <p:sldLayoutId id="2147483680" r:id="rId4"/>
    <p:sldLayoutId id="2147483681" r:id="rId5"/>
    <p:sldLayoutId id="2147483682" r:id="rId6"/>
    <p:sldLayoutId id="2147483683" r:id="rId7"/>
    <p:sldLayoutId id="2147483685" r:id="rId8"/>
  </p:sldLayoutIdLst>
  <p:transition spd="med"/>
  <p:txStyles>
    <p:titleStyle>
      <a:lvl1pPr marL="0" marR="0" indent="0" algn="l" defTabSz="587022" eaLnBrk="1" latinLnBrk="0" hangingPunct="1">
        <a:lnSpc>
          <a:spcPct val="90000"/>
        </a:lnSpc>
        <a:spcBef>
          <a:spcPts val="0"/>
        </a:spcBef>
        <a:spcAft>
          <a:spcPts val="0"/>
        </a:spcAft>
        <a:buClrTx/>
        <a:buSzTx/>
        <a:buFontTx/>
        <a:buNone/>
        <a:tabLst/>
        <a:defRPr sz="9200" b="0" i="0" u="none" strike="noStrike" cap="none" spc="0" baseline="0">
          <a:ln>
            <a:noFill/>
          </a:ln>
          <a:solidFill>
            <a:srgbClr val="FFFFFF"/>
          </a:solidFill>
          <a:uFillTx/>
          <a:latin typeface="+mj-lt"/>
          <a:ea typeface="+mj-ea"/>
          <a:cs typeface="+mj-cs"/>
          <a:sym typeface="Nexa Bold"/>
        </a:defRPr>
      </a:lvl1pPr>
      <a:lvl2pPr marL="0" marR="0" indent="228600" algn="l" defTabSz="587022" eaLnBrk="1" latinLnBrk="0" hangingPunct="1">
        <a:lnSpc>
          <a:spcPct val="90000"/>
        </a:lnSpc>
        <a:spcBef>
          <a:spcPts val="0"/>
        </a:spcBef>
        <a:spcAft>
          <a:spcPts val="0"/>
        </a:spcAft>
        <a:buClrTx/>
        <a:buSzTx/>
        <a:buFontTx/>
        <a:buNone/>
        <a:tabLst/>
        <a:defRPr sz="9200" b="0" i="0" u="none" strike="noStrike" cap="none" spc="0" baseline="0">
          <a:ln>
            <a:noFill/>
          </a:ln>
          <a:solidFill>
            <a:srgbClr val="FFFFFF"/>
          </a:solidFill>
          <a:uFillTx/>
          <a:latin typeface="+mj-lt"/>
          <a:ea typeface="+mj-ea"/>
          <a:cs typeface="+mj-cs"/>
          <a:sym typeface="Nexa Bold"/>
        </a:defRPr>
      </a:lvl2pPr>
      <a:lvl3pPr marL="0" marR="0" indent="457200" algn="l" defTabSz="587022" eaLnBrk="1" latinLnBrk="0" hangingPunct="1">
        <a:lnSpc>
          <a:spcPct val="90000"/>
        </a:lnSpc>
        <a:spcBef>
          <a:spcPts val="0"/>
        </a:spcBef>
        <a:spcAft>
          <a:spcPts val="0"/>
        </a:spcAft>
        <a:buClrTx/>
        <a:buSzTx/>
        <a:buFontTx/>
        <a:buNone/>
        <a:tabLst/>
        <a:defRPr sz="9200" b="0" i="0" u="none" strike="noStrike" cap="none" spc="0" baseline="0">
          <a:ln>
            <a:noFill/>
          </a:ln>
          <a:solidFill>
            <a:srgbClr val="FFFFFF"/>
          </a:solidFill>
          <a:uFillTx/>
          <a:latin typeface="+mj-lt"/>
          <a:ea typeface="+mj-ea"/>
          <a:cs typeface="+mj-cs"/>
          <a:sym typeface="Nexa Bold"/>
        </a:defRPr>
      </a:lvl3pPr>
      <a:lvl4pPr marL="0" marR="0" indent="685800" algn="l" defTabSz="587022" eaLnBrk="1" latinLnBrk="0" hangingPunct="1">
        <a:lnSpc>
          <a:spcPct val="90000"/>
        </a:lnSpc>
        <a:spcBef>
          <a:spcPts val="0"/>
        </a:spcBef>
        <a:spcAft>
          <a:spcPts val="0"/>
        </a:spcAft>
        <a:buClrTx/>
        <a:buSzTx/>
        <a:buFontTx/>
        <a:buNone/>
        <a:tabLst/>
        <a:defRPr sz="9200" b="0" i="0" u="none" strike="noStrike" cap="none" spc="0" baseline="0">
          <a:ln>
            <a:noFill/>
          </a:ln>
          <a:solidFill>
            <a:srgbClr val="FFFFFF"/>
          </a:solidFill>
          <a:uFillTx/>
          <a:latin typeface="+mj-lt"/>
          <a:ea typeface="+mj-ea"/>
          <a:cs typeface="+mj-cs"/>
          <a:sym typeface="Nexa Bold"/>
        </a:defRPr>
      </a:lvl4pPr>
      <a:lvl5pPr marL="0" marR="0" indent="914400" algn="l" defTabSz="587022" eaLnBrk="1" latinLnBrk="0" hangingPunct="1">
        <a:lnSpc>
          <a:spcPct val="90000"/>
        </a:lnSpc>
        <a:spcBef>
          <a:spcPts val="0"/>
        </a:spcBef>
        <a:spcAft>
          <a:spcPts val="0"/>
        </a:spcAft>
        <a:buClrTx/>
        <a:buSzTx/>
        <a:buFontTx/>
        <a:buNone/>
        <a:tabLst/>
        <a:defRPr sz="9200" b="0" i="0" u="none" strike="noStrike" cap="none" spc="0" baseline="0">
          <a:ln>
            <a:noFill/>
          </a:ln>
          <a:solidFill>
            <a:srgbClr val="FFFFFF"/>
          </a:solidFill>
          <a:uFillTx/>
          <a:latin typeface="+mj-lt"/>
          <a:ea typeface="+mj-ea"/>
          <a:cs typeface="+mj-cs"/>
          <a:sym typeface="Nexa Bold"/>
        </a:defRPr>
      </a:lvl5pPr>
      <a:lvl6pPr marL="0" marR="0" indent="1143000" algn="l" defTabSz="587022" eaLnBrk="1" latinLnBrk="0" hangingPunct="1">
        <a:lnSpc>
          <a:spcPct val="90000"/>
        </a:lnSpc>
        <a:spcBef>
          <a:spcPts val="0"/>
        </a:spcBef>
        <a:spcAft>
          <a:spcPts val="0"/>
        </a:spcAft>
        <a:buClrTx/>
        <a:buSzTx/>
        <a:buFontTx/>
        <a:buNone/>
        <a:tabLst/>
        <a:defRPr sz="9200" b="0" i="0" u="none" strike="noStrike" cap="none" spc="0" baseline="0">
          <a:ln>
            <a:noFill/>
          </a:ln>
          <a:solidFill>
            <a:srgbClr val="FFFFFF"/>
          </a:solidFill>
          <a:uFillTx/>
          <a:latin typeface="+mj-lt"/>
          <a:ea typeface="+mj-ea"/>
          <a:cs typeface="+mj-cs"/>
          <a:sym typeface="Nexa Bold"/>
        </a:defRPr>
      </a:lvl6pPr>
      <a:lvl7pPr marL="0" marR="0" indent="1371600" algn="l" defTabSz="587022" eaLnBrk="1" latinLnBrk="0" hangingPunct="1">
        <a:lnSpc>
          <a:spcPct val="90000"/>
        </a:lnSpc>
        <a:spcBef>
          <a:spcPts val="0"/>
        </a:spcBef>
        <a:spcAft>
          <a:spcPts val="0"/>
        </a:spcAft>
        <a:buClrTx/>
        <a:buSzTx/>
        <a:buFontTx/>
        <a:buNone/>
        <a:tabLst/>
        <a:defRPr sz="9200" b="0" i="0" u="none" strike="noStrike" cap="none" spc="0" baseline="0">
          <a:ln>
            <a:noFill/>
          </a:ln>
          <a:solidFill>
            <a:srgbClr val="FFFFFF"/>
          </a:solidFill>
          <a:uFillTx/>
          <a:latin typeface="+mj-lt"/>
          <a:ea typeface="+mj-ea"/>
          <a:cs typeface="+mj-cs"/>
          <a:sym typeface="Nexa Bold"/>
        </a:defRPr>
      </a:lvl7pPr>
      <a:lvl8pPr marL="0" marR="0" indent="1600200" algn="l" defTabSz="587022" eaLnBrk="1" latinLnBrk="0" hangingPunct="1">
        <a:lnSpc>
          <a:spcPct val="90000"/>
        </a:lnSpc>
        <a:spcBef>
          <a:spcPts val="0"/>
        </a:spcBef>
        <a:spcAft>
          <a:spcPts val="0"/>
        </a:spcAft>
        <a:buClrTx/>
        <a:buSzTx/>
        <a:buFontTx/>
        <a:buNone/>
        <a:tabLst/>
        <a:defRPr sz="9200" b="0" i="0" u="none" strike="noStrike" cap="none" spc="0" baseline="0">
          <a:ln>
            <a:noFill/>
          </a:ln>
          <a:solidFill>
            <a:srgbClr val="FFFFFF"/>
          </a:solidFill>
          <a:uFillTx/>
          <a:latin typeface="+mj-lt"/>
          <a:ea typeface="+mj-ea"/>
          <a:cs typeface="+mj-cs"/>
          <a:sym typeface="Nexa Bold"/>
        </a:defRPr>
      </a:lvl8pPr>
      <a:lvl9pPr marL="0" marR="0" indent="1828800" algn="l" defTabSz="587022" eaLnBrk="1" latinLnBrk="0" hangingPunct="1">
        <a:lnSpc>
          <a:spcPct val="90000"/>
        </a:lnSpc>
        <a:spcBef>
          <a:spcPts val="0"/>
        </a:spcBef>
        <a:spcAft>
          <a:spcPts val="0"/>
        </a:spcAft>
        <a:buClrTx/>
        <a:buSzTx/>
        <a:buFontTx/>
        <a:buNone/>
        <a:tabLst/>
        <a:defRPr sz="9200" b="0" i="0" u="none" strike="noStrike" cap="none" spc="0" baseline="0">
          <a:ln>
            <a:noFill/>
          </a:ln>
          <a:solidFill>
            <a:srgbClr val="FFFFFF"/>
          </a:solidFill>
          <a:uFillTx/>
          <a:latin typeface="+mj-lt"/>
          <a:ea typeface="+mj-ea"/>
          <a:cs typeface="+mj-cs"/>
          <a:sym typeface="Nexa Bold"/>
        </a:defRPr>
      </a:lvl9pPr>
    </p:titleStyle>
    <p:bodyStyle>
      <a:lvl1pPr marL="0" marR="0" indent="0" algn="l" defTabSz="587022" eaLnBrk="1" latinLnBrk="0" hangingPunct="1">
        <a:lnSpc>
          <a:spcPct val="100000"/>
        </a:lnSpc>
        <a:spcBef>
          <a:spcPts val="0"/>
        </a:spcBef>
        <a:spcAft>
          <a:spcPts val="0"/>
        </a:spcAft>
        <a:buClrTx/>
        <a:buSzTx/>
        <a:buFontTx/>
        <a:buNone/>
        <a:tabLst/>
        <a:defRPr sz="3000" b="0" i="0" u="none" strike="noStrike" cap="none" spc="0" baseline="0">
          <a:ln>
            <a:noFill/>
          </a:ln>
          <a:solidFill>
            <a:srgbClr val="FFFFFF"/>
          </a:solidFill>
          <a:uFillTx/>
          <a:latin typeface="Helvetica Light"/>
          <a:ea typeface="Helvetica Light"/>
          <a:cs typeface="Helvetica Light"/>
          <a:sym typeface="Helvetica Light"/>
        </a:defRPr>
      </a:lvl1pPr>
      <a:lvl2pPr marL="0" marR="0" indent="228600" algn="l" defTabSz="587022" eaLnBrk="1" latinLnBrk="0" hangingPunct="1">
        <a:lnSpc>
          <a:spcPct val="100000"/>
        </a:lnSpc>
        <a:spcBef>
          <a:spcPts val="0"/>
        </a:spcBef>
        <a:spcAft>
          <a:spcPts val="0"/>
        </a:spcAft>
        <a:buClrTx/>
        <a:buSzTx/>
        <a:buFontTx/>
        <a:buNone/>
        <a:tabLst/>
        <a:defRPr sz="3000" b="0" i="0" u="none" strike="noStrike" cap="none" spc="0" baseline="0">
          <a:ln>
            <a:noFill/>
          </a:ln>
          <a:solidFill>
            <a:srgbClr val="FFFFFF"/>
          </a:solidFill>
          <a:uFillTx/>
          <a:latin typeface="Helvetica Light"/>
          <a:ea typeface="Helvetica Light"/>
          <a:cs typeface="Helvetica Light"/>
          <a:sym typeface="Helvetica Light"/>
        </a:defRPr>
      </a:lvl2pPr>
      <a:lvl3pPr marL="0" marR="0" indent="457200" algn="l" defTabSz="587022" eaLnBrk="1" latinLnBrk="0" hangingPunct="1">
        <a:lnSpc>
          <a:spcPct val="100000"/>
        </a:lnSpc>
        <a:spcBef>
          <a:spcPts val="0"/>
        </a:spcBef>
        <a:spcAft>
          <a:spcPts val="0"/>
        </a:spcAft>
        <a:buClrTx/>
        <a:buSzTx/>
        <a:buFontTx/>
        <a:buNone/>
        <a:tabLst/>
        <a:defRPr sz="3000" b="0" i="0" u="none" strike="noStrike" cap="none" spc="0" baseline="0">
          <a:ln>
            <a:noFill/>
          </a:ln>
          <a:solidFill>
            <a:srgbClr val="FFFFFF"/>
          </a:solidFill>
          <a:uFillTx/>
          <a:latin typeface="Helvetica Light"/>
          <a:ea typeface="Helvetica Light"/>
          <a:cs typeface="Helvetica Light"/>
          <a:sym typeface="Helvetica Light"/>
        </a:defRPr>
      </a:lvl3pPr>
      <a:lvl4pPr marL="0" marR="0" indent="685800" algn="l" defTabSz="587022" eaLnBrk="1" latinLnBrk="0" hangingPunct="1">
        <a:lnSpc>
          <a:spcPct val="100000"/>
        </a:lnSpc>
        <a:spcBef>
          <a:spcPts val="0"/>
        </a:spcBef>
        <a:spcAft>
          <a:spcPts val="0"/>
        </a:spcAft>
        <a:buClrTx/>
        <a:buSzTx/>
        <a:buFontTx/>
        <a:buNone/>
        <a:tabLst/>
        <a:defRPr sz="3000" b="0" i="0" u="none" strike="noStrike" cap="none" spc="0" baseline="0">
          <a:ln>
            <a:noFill/>
          </a:ln>
          <a:solidFill>
            <a:srgbClr val="FFFFFF"/>
          </a:solidFill>
          <a:uFillTx/>
          <a:latin typeface="Helvetica Light"/>
          <a:ea typeface="Helvetica Light"/>
          <a:cs typeface="Helvetica Light"/>
          <a:sym typeface="Helvetica Light"/>
        </a:defRPr>
      </a:lvl4pPr>
      <a:lvl5pPr marL="0" marR="0" indent="914400" algn="l" defTabSz="587022" eaLnBrk="1" latinLnBrk="0" hangingPunct="1">
        <a:lnSpc>
          <a:spcPct val="100000"/>
        </a:lnSpc>
        <a:spcBef>
          <a:spcPts val="0"/>
        </a:spcBef>
        <a:spcAft>
          <a:spcPts val="0"/>
        </a:spcAft>
        <a:buClrTx/>
        <a:buSzTx/>
        <a:buFontTx/>
        <a:buNone/>
        <a:tabLst/>
        <a:defRPr sz="3000" b="0" i="0" u="none" strike="noStrike" cap="none" spc="0" baseline="0">
          <a:ln>
            <a:noFill/>
          </a:ln>
          <a:solidFill>
            <a:srgbClr val="FFFFFF"/>
          </a:solidFill>
          <a:uFillTx/>
          <a:latin typeface="Helvetica Light"/>
          <a:ea typeface="Helvetica Light"/>
          <a:cs typeface="Helvetica Light"/>
          <a:sym typeface="Helvetica Light"/>
        </a:defRPr>
      </a:lvl5pPr>
      <a:lvl6pPr marL="0" marR="0" indent="1143000" algn="l" defTabSz="587022" eaLnBrk="1" latinLnBrk="0" hangingPunct="1">
        <a:lnSpc>
          <a:spcPct val="100000"/>
        </a:lnSpc>
        <a:spcBef>
          <a:spcPts val="0"/>
        </a:spcBef>
        <a:spcAft>
          <a:spcPts val="0"/>
        </a:spcAft>
        <a:buClrTx/>
        <a:buSzTx/>
        <a:buFontTx/>
        <a:buNone/>
        <a:tabLst/>
        <a:defRPr sz="3000" b="0" i="0" u="none" strike="noStrike" cap="none" spc="0" baseline="0">
          <a:ln>
            <a:noFill/>
          </a:ln>
          <a:solidFill>
            <a:srgbClr val="FFFFFF"/>
          </a:solidFill>
          <a:uFillTx/>
          <a:latin typeface="Helvetica Light"/>
          <a:ea typeface="Helvetica Light"/>
          <a:cs typeface="Helvetica Light"/>
          <a:sym typeface="Helvetica Light"/>
        </a:defRPr>
      </a:lvl6pPr>
      <a:lvl7pPr marL="0" marR="0" indent="1371600" algn="l" defTabSz="587022" eaLnBrk="1" latinLnBrk="0" hangingPunct="1">
        <a:lnSpc>
          <a:spcPct val="100000"/>
        </a:lnSpc>
        <a:spcBef>
          <a:spcPts val="0"/>
        </a:spcBef>
        <a:spcAft>
          <a:spcPts val="0"/>
        </a:spcAft>
        <a:buClrTx/>
        <a:buSzTx/>
        <a:buFontTx/>
        <a:buNone/>
        <a:tabLst/>
        <a:defRPr sz="3000" b="0" i="0" u="none" strike="noStrike" cap="none" spc="0" baseline="0">
          <a:ln>
            <a:noFill/>
          </a:ln>
          <a:solidFill>
            <a:srgbClr val="FFFFFF"/>
          </a:solidFill>
          <a:uFillTx/>
          <a:latin typeface="Helvetica Light"/>
          <a:ea typeface="Helvetica Light"/>
          <a:cs typeface="Helvetica Light"/>
          <a:sym typeface="Helvetica Light"/>
        </a:defRPr>
      </a:lvl7pPr>
      <a:lvl8pPr marL="0" marR="0" indent="1600200" algn="l" defTabSz="587022" eaLnBrk="1" latinLnBrk="0" hangingPunct="1">
        <a:lnSpc>
          <a:spcPct val="100000"/>
        </a:lnSpc>
        <a:spcBef>
          <a:spcPts val="0"/>
        </a:spcBef>
        <a:spcAft>
          <a:spcPts val="0"/>
        </a:spcAft>
        <a:buClrTx/>
        <a:buSzTx/>
        <a:buFontTx/>
        <a:buNone/>
        <a:tabLst/>
        <a:defRPr sz="3000" b="0" i="0" u="none" strike="noStrike" cap="none" spc="0" baseline="0">
          <a:ln>
            <a:noFill/>
          </a:ln>
          <a:solidFill>
            <a:srgbClr val="FFFFFF"/>
          </a:solidFill>
          <a:uFillTx/>
          <a:latin typeface="Helvetica Light"/>
          <a:ea typeface="Helvetica Light"/>
          <a:cs typeface="Helvetica Light"/>
          <a:sym typeface="Helvetica Light"/>
        </a:defRPr>
      </a:lvl8pPr>
      <a:lvl9pPr marL="0" marR="0" indent="1828800" algn="l" defTabSz="587022" eaLnBrk="1" latinLnBrk="0" hangingPunct="1">
        <a:lnSpc>
          <a:spcPct val="100000"/>
        </a:lnSpc>
        <a:spcBef>
          <a:spcPts val="0"/>
        </a:spcBef>
        <a:spcAft>
          <a:spcPts val="0"/>
        </a:spcAft>
        <a:buClrTx/>
        <a:buSzTx/>
        <a:buFontTx/>
        <a:buNone/>
        <a:tabLst/>
        <a:defRPr sz="3000" b="0" i="0" u="none" strike="noStrike" cap="none" spc="0" baseline="0">
          <a:ln>
            <a:noFill/>
          </a:ln>
          <a:solidFill>
            <a:srgbClr val="FFFFFF"/>
          </a:solidFill>
          <a:uFillTx/>
          <a:latin typeface="Helvetica Light"/>
          <a:ea typeface="Helvetica Light"/>
          <a:cs typeface="Helvetica Light"/>
          <a:sym typeface="Helvetica Light"/>
        </a:defRPr>
      </a:lvl9pPr>
    </p:bodyStyle>
    <p:otherStyle>
      <a:lvl1pPr marL="0" marR="0" indent="0" algn="ctr" defTabSz="587022"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Nexa Bold"/>
        </a:defRPr>
      </a:lvl1pPr>
      <a:lvl2pPr marL="0" marR="0" indent="228600" algn="ctr" defTabSz="587022"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Nexa Bold"/>
        </a:defRPr>
      </a:lvl2pPr>
      <a:lvl3pPr marL="0" marR="0" indent="457200" algn="ctr" defTabSz="587022"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Nexa Bold"/>
        </a:defRPr>
      </a:lvl3pPr>
      <a:lvl4pPr marL="0" marR="0" indent="685800" algn="ctr" defTabSz="587022"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Nexa Bold"/>
        </a:defRPr>
      </a:lvl4pPr>
      <a:lvl5pPr marL="0" marR="0" indent="914400" algn="ctr" defTabSz="587022"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Nexa Bold"/>
        </a:defRPr>
      </a:lvl5pPr>
      <a:lvl6pPr marL="0" marR="0" indent="1143000" algn="ctr" defTabSz="587022"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Nexa Bold"/>
        </a:defRPr>
      </a:lvl6pPr>
      <a:lvl7pPr marL="0" marR="0" indent="1371600" algn="ctr" defTabSz="587022"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Nexa Bold"/>
        </a:defRPr>
      </a:lvl7pPr>
      <a:lvl8pPr marL="0" marR="0" indent="1600200" algn="ctr" defTabSz="587022"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Nexa Bold"/>
        </a:defRPr>
      </a:lvl8pPr>
      <a:lvl9pPr marL="0" marR="0" indent="1828800" algn="ctr" defTabSz="587022"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Nexa Bold"/>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4.png"/><Relationship Id="rId9" Type="http://schemas.openxmlformats.org/officeDocument/2006/relationships/image" Target="../media/image41.png"/></Relationships>
</file>

<file path=ppt/slides/_rels/slide6.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4.png"/><Relationship Id="rId7" Type="http://schemas.openxmlformats.org/officeDocument/2006/relationships/image" Target="../media/image47.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png"/><Relationship Id="rId9" Type="http://schemas.openxmlformats.org/officeDocument/2006/relationships/image" Target="../media/image49.png"/></Relationships>
</file>

<file path=ppt/slides/_rels/slide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2.png"/><Relationship Id="rId7" Type="http://schemas.openxmlformats.org/officeDocument/2006/relationships/image" Target="../media/image5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4.png"/><Relationship Id="rId9" Type="http://schemas.openxmlformats.org/officeDocument/2006/relationships/image" Target="../media/image5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3" name="Image" descr="Image"/>
          <p:cNvPicPr>
            <a:picLocks noGrp="1" noChangeAspect="1"/>
          </p:cNvPicPr>
          <p:nvPr>
            <p:ph type="pic" sz="quarter" idx="14"/>
          </p:nvPr>
        </p:nvPicPr>
        <p:blipFill>
          <a:blip r:embed="rId2"/>
          <a:srcRect t="62" b="62"/>
          <a:stretch>
            <a:fillRect/>
          </a:stretch>
        </p:blipFill>
        <p:spPr>
          <a:prstGeom prst="rect">
            <a:avLst/>
          </a:prstGeom>
        </p:spPr>
      </p:pic>
      <p:sp>
        <p:nvSpPr>
          <p:cNvPr id="524" name="Slide Number"/>
          <p:cNvSpPr>
            <a:spLocks noGrp="1"/>
          </p:cNvSpPr>
          <p:nvPr>
            <p:ph type="sldNum" sz="quarter" idx="2"/>
          </p:nvPr>
        </p:nvSpPr>
        <p:spPr>
          <a:xfrm>
            <a:off x="12293472" y="9029700"/>
            <a:ext cx="172501" cy="231987"/>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a:t>
            </a:fld>
            <a:endParaRPr/>
          </a:p>
        </p:txBody>
      </p:sp>
      <p:sp>
        <p:nvSpPr>
          <p:cNvPr id="8" name="PRESENTATION NAME     SECTION NAME"/>
          <p:cNvSpPr/>
          <p:nvPr/>
        </p:nvSpPr>
        <p:spPr>
          <a:xfrm>
            <a:off x="1706879" y="9068223"/>
            <a:ext cx="3673565" cy="169277"/>
          </a:xfrm>
          <a:prstGeom prst="rect">
            <a:avLst/>
          </a:prstGeom>
          <a:ln w="3175">
            <a:miter lim="400000"/>
          </a:ln>
          <a:extLst>
            <a:ext uri="{C572A759-6A51-4108-AA02-DFA0A04FC94B}">
              <ma14:wrappingTextBoxFlag xmlns:ma14="http://schemas.microsoft.com/office/mac/drawingml/2011/main" xmlns="" val="1"/>
            </a:ext>
          </a:extLst>
        </p:spPr>
        <p:txBody>
          <a:bodyPr lIns="0" tIns="0" rIns="0" bIns="0">
            <a:spAutoFit/>
          </a:bodyPr>
          <a:lstStyle/>
          <a:p>
            <a:pPr algn="l">
              <a:defRPr sz="1100">
                <a:latin typeface="Helvetica"/>
                <a:ea typeface="Helvetica"/>
                <a:cs typeface="Helvetica"/>
                <a:sym typeface="Helvetica"/>
              </a:defRPr>
            </a:pPr>
            <a:r>
              <a:rPr dirty="0">
                <a:solidFill>
                  <a:srgbClr val="0071D1"/>
                </a:solidFill>
                <a:latin typeface="Nexa Black"/>
                <a:ea typeface="Nexa Black"/>
                <a:cs typeface="Nexa Black"/>
                <a:sym typeface="Nexa Black"/>
              </a:rPr>
              <a:t>PRESENTATION NAME     </a:t>
            </a:r>
            <a:r>
              <a:rPr dirty="0">
                <a:solidFill>
                  <a:srgbClr val="0071D1"/>
                </a:solidFill>
                <a:latin typeface="+mj-lt"/>
                <a:ea typeface="+mj-ea"/>
                <a:cs typeface="+mj-cs"/>
                <a:sym typeface="Nexa Bold"/>
              </a:rPr>
              <a:t>SECTION NAME</a:t>
            </a:r>
          </a:p>
        </p:txBody>
      </p:sp>
      <p:pic>
        <p:nvPicPr>
          <p:cNvPr id="4" name="Picture 3">
            <a:extLst>
              <a:ext uri="{FF2B5EF4-FFF2-40B4-BE49-F238E27FC236}">
                <a16:creationId xmlns:a16="http://schemas.microsoft.com/office/drawing/2014/main" id="{3D936A48-1733-4469-A291-B509E8203C91}"/>
              </a:ext>
            </a:extLst>
          </p:cNvPr>
          <p:cNvPicPr>
            <a:picLocks noChangeAspect="1"/>
          </p:cNvPicPr>
          <p:nvPr/>
        </p:nvPicPr>
        <p:blipFill>
          <a:blip r:embed="rId3"/>
          <a:stretch>
            <a:fillRect/>
          </a:stretch>
        </p:blipFill>
        <p:spPr>
          <a:xfrm rot="16200000">
            <a:off x="3252400" y="-1475408"/>
            <a:ext cx="6603999" cy="11887198"/>
          </a:xfrm>
          <a:prstGeom prst="rect">
            <a:avLst/>
          </a:prstGeom>
        </p:spPr>
      </p:pic>
      <p:pic>
        <p:nvPicPr>
          <p:cNvPr id="5" name="Picture 4">
            <a:extLst>
              <a:ext uri="{FF2B5EF4-FFF2-40B4-BE49-F238E27FC236}">
                <a16:creationId xmlns:a16="http://schemas.microsoft.com/office/drawing/2014/main" id="{0CDAD7F5-52EE-481E-88CF-99E27DB69CA3}"/>
              </a:ext>
            </a:extLst>
          </p:cNvPr>
          <p:cNvPicPr>
            <a:picLocks noChangeAspect="1"/>
          </p:cNvPicPr>
          <p:nvPr/>
        </p:nvPicPr>
        <p:blipFill>
          <a:blip r:embed="rId4"/>
          <a:stretch>
            <a:fillRect/>
          </a:stretch>
        </p:blipFill>
        <p:spPr>
          <a:xfrm>
            <a:off x="3346426" y="5486400"/>
            <a:ext cx="2143913" cy="1490994"/>
          </a:xfrm>
          <a:prstGeom prst="rect">
            <a:avLst/>
          </a:prstGeom>
        </p:spPr>
      </p:pic>
      <p:pic>
        <p:nvPicPr>
          <p:cNvPr id="16" name="Picture 15">
            <a:extLst>
              <a:ext uri="{FF2B5EF4-FFF2-40B4-BE49-F238E27FC236}">
                <a16:creationId xmlns:a16="http://schemas.microsoft.com/office/drawing/2014/main" id="{B35D8E59-1D59-4275-87C9-C113AA5AE8BC}"/>
              </a:ext>
            </a:extLst>
          </p:cNvPr>
          <p:cNvPicPr>
            <a:picLocks noChangeAspect="1"/>
          </p:cNvPicPr>
          <p:nvPr/>
        </p:nvPicPr>
        <p:blipFill>
          <a:blip r:embed="rId5"/>
          <a:stretch>
            <a:fillRect/>
          </a:stretch>
        </p:blipFill>
        <p:spPr>
          <a:xfrm>
            <a:off x="1043093" y="2048918"/>
            <a:ext cx="2253481" cy="1287703"/>
          </a:xfrm>
          <a:prstGeom prst="rect">
            <a:avLst/>
          </a:prstGeom>
        </p:spPr>
      </p:pic>
      <p:pic>
        <p:nvPicPr>
          <p:cNvPr id="17" name="Picture 16">
            <a:extLst>
              <a:ext uri="{FF2B5EF4-FFF2-40B4-BE49-F238E27FC236}">
                <a16:creationId xmlns:a16="http://schemas.microsoft.com/office/drawing/2014/main" id="{F368C7C0-B46D-42C0-9487-AC2EE086E190}"/>
              </a:ext>
            </a:extLst>
          </p:cNvPr>
          <p:cNvPicPr>
            <a:picLocks noChangeAspect="1"/>
          </p:cNvPicPr>
          <p:nvPr/>
        </p:nvPicPr>
        <p:blipFill>
          <a:blip r:embed="rId5"/>
          <a:stretch>
            <a:fillRect/>
          </a:stretch>
        </p:blipFill>
        <p:spPr>
          <a:xfrm>
            <a:off x="8298683" y="5235343"/>
            <a:ext cx="1937518" cy="2511657"/>
          </a:xfrm>
          <a:prstGeom prst="rect">
            <a:avLst/>
          </a:prstGeom>
        </p:spPr>
      </p:pic>
      <p:pic>
        <p:nvPicPr>
          <p:cNvPr id="2" name="Picture 1">
            <a:extLst>
              <a:ext uri="{FF2B5EF4-FFF2-40B4-BE49-F238E27FC236}">
                <a16:creationId xmlns:a16="http://schemas.microsoft.com/office/drawing/2014/main" id="{BF6F4178-8DEF-4070-B853-1C69F6FDA24E}"/>
              </a:ext>
            </a:extLst>
          </p:cNvPr>
          <p:cNvPicPr>
            <a:picLocks noChangeAspect="1"/>
          </p:cNvPicPr>
          <p:nvPr/>
        </p:nvPicPr>
        <p:blipFill>
          <a:blip r:embed="rId6"/>
          <a:stretch>
            <a:fillRect/>
          </a:stretch>
        </p:blipFill>
        <p:spPr>
          <a:xfrm>
            <a:off x="1063481" y="2209800"/>
            <a:ext cx="2253481" cy="254425"/>
          </a:xfrm>
          <a:prstGeom prst="rect">
            <a:avLst/>
          </a:prstGeom>
        </p:spPr>
      </p:pic>
      <p:pic>
        <p:nvPicPr>
          <p:cNvPr id="3" name="Picture 2">
            <a:extLst>
              <a:ext uri="{FF2B5EF4-FFF2-40B4-BE49-F238E27FC236}">
                <a16:creationId xmlns:a16="http://schemas.microsoft.com/office/drawing/2014/main" id="{0D678F79-83E8-4273-9897-0E7C5FAF327A}"/>
              </a:ext>
            </a:extLst>
          </p:cNvPr>
          <p:cNvPicPr>
            <a:picLocks noChangeAspect="1"/>
          </p:cNvPicPr>
          <p:nvPr/>
        </p:nvPicPr>
        <p:blipFill>
          <a:blip r:embed="rId7"/>
          <a:stretch>
            <a:fillRect/>
          </a:stretch>
        </p:blipFill>
        <p:spPr>
          <a:xfrm>
            <a:off x="1043092" y="3023956"/>
            <a:ext cx="2253481" cy="150934"/>
          </a:xfrm>
          <a:prstGeom prst="rect">
            <a:avLst/>
          </a:prstGeom>
        </p:spPr>
      </p:pic>
      <p:pic>
        <p:nvPicPr>
          <p:cNvPr id="12" name="Picture 11">
            <a:extLst>
              <a:ext uri="{FF2B5EF4-FFF2-40B4-BE49-F238E27FC236}">
                <a16:creationId xmlns:a16="http://schemas.microsoft.com/office/drawing/2014/main" id="{82A86970-5E1F-4E85-ADBF-ADA57EAB10FC}"/>
              </a:ext>
            </a:extLst>
          </p:cNvPr>
          <p:cNvPicPr>
            <a:picLocks noChangeAspect="1"/>
          </p:cNvPicPr>
          <p:nvPr/>
        </p:nvPicPr>
        <p:blipFill>
          <a:blip r:embed="rId5"/>
          <a:stretch>
            <a:fillRect/>
          </a:stretch>
        </p:blipFill>
        <p:spPr>
          <a:xfrm>
            <a:off x="6293286" y="5292430"/>
            <a:ext cx="1894213" cy="2511657"/>
          </a:xfrm>
          <a:prstGeom prst="rect">
            <a:avLst/>
          </a:prstGeom>
        </p:spPr>
      </p:pic>
      <p:pic>
        <p:nvPicPr>
          <p:cNvPr id="13" name="Picture 12">
            <a:extLst>
              <a:ext uri="{FF2B5EF4-FFF2-40B4-BE49-F238E27FC236}">
                <a16:creationId xmlns:a16="http://schemas.microsoft.com/office/drawing/2014/main" id="{75A2258C-38E7-4E68-9E4E-601A3D6DD3E0}"/>
              </a:ext>
            </a:extLst>
          </p:cNvPr>
          <p:cNvPicPr>
            <a:picLocks noChangeAspect="1"/>
          </p:cNvPicPr>
          <p:nvPr/>
        </p:nvPicPr>
        <p:blipFill>
          <a:blip r:embed="rId8"/>
          <a:stretch>
            <a:fillRect/>
          </a:stretch>
        </p:blipFill>
        <p:spPr>
          <a:xfrm>
            <a:off x="6217102" y="5486400"/>
            <a:ext cx="2081580" cy="1567194"/>
          </a:xfrm>
          <a:prstGeom prst="rect">
            <a:avLst/>
          </a:prstGeom>
        </p:spPr>
      </p:pic>
      <p:pic>
        <p:nvPicPr>
          <p:cNvPr id="9" name="Picture 8">
            <a:extLst>
              <a:ext uri="{FF2B5EF4-FFF2-40B4-BE49-F238E27FC236}">
                <a16:creationId xmlns:a16="http://schemas.microsoft.com/office/drawing/2014/main" id="{4A33760F-8014-4D9D-B346-B7226CF29428}"/>
              </a:ext>
            </a:extLst>
          </p:cNvPr>
          <p:cNvPicPr>
            <a:picLocks noChangeAspect="1"/>
          </p:cNvPicPr>
          <p:nvPr/>
        </p:nvPicPr>
        <p:blipFill>
          <a:blip r:embed="rId9"/>
          <a:stretch>
            <a:fillRect/>
          </a:stretch>
        </p:blipFill>
        <p:spPr>
          <a:xfrm>
            <a:off x="8580263" y="5486400"/>
            <a:ext cx="1632717" cy="649092"/>
          </a:xfrm>
          <a:prstGeom prst="rect">
            <a:avLst/>
          </a:prstGeom>
        </p:spPr>
      </p:pic>
      <p:pic>
        <p:nvPicPr>
          <p:cNvPr id="10" name="Picture 9">
            <a:extLst>
              <a:ext uri="{FF2B5EF4-FFF2-40B4-BE49-F238E27FC236}">
                <a16:creationId xmlns:a16="http://schemas.microsoft.com/office/drawing/2014/main" id="{F2BEBE26-C91C-432C-8893-1381ADBBD109}"/>
              </a:ext>
            </a:extLst>
          </p:cNvPr>
          <p:cNvPicPr>
            <a:picLocks noChangeAspect="1"/>
          </p:cNvPicPr>
          <p:nvPr/>
        </p:nvPicPr>
        <p:blipFill>
          <a:blip r:embed="rId10"/>
          <a:stretch>
            <a:fillRect/>
          </a:stretch>
        </p:blipFill>
        <p:spPr>
          <a:xfrm>
            <a:off x="8586886" y="6322010"/>
            <a:ext cx="1438275" cy="404813"/>
          </a:xfrm>
          <a:prstGeom prst="rect">
            <a:avLst/>
          </a:prstGeom>
        </p:spPr>
      </p:pic>
      <p:pic>
        <p:nvPicPr>
          <p:cNvPr id="11" name="Picture 10">
            <a:extLst>
              <a:ext uri="{FF2B5EF4-FFF2-40B4-BE49-F238E27FC236}">
                <a16:creationId xmlns:a16="http://schemas.microsoft.com/office/drawing/2014/main" id="{B58D1848-B432-4664-BD3F-EE036E6BB474}"/>
              </a:ext>
            </a:extLst>
          </p:cNvPr>
          <p:cNvPicPr>
            <a:picLocks noChangeAspect="1"/>
          </p:cNvPicPr>
          <p:nvPr/>
        </p:nvPicPr>
        <p:blipFill>
          <a:blip r:embed="rId11"/>
          <a:stretch>
            <a:fillRect/>
          </a:stretch>
        </p:blipFill>
        <p:spPr>
          <a:xfrm>
            <a:off x="8580262" y="6977394"/>
            <a:ext cx="1632717" cy="454619"/>
          </a:xfrm>
          <a:prstGeom prst="rect">
            <a:avLst/>
          </a:prstGeom>
        </p:spPr>
      </p:pic>
      <p:sp>
        <p:nvSpPr>
          <p:cNvPr id="6" name="TextBox 5"/>
          <p:cNvSpPr txBox="1"/>
          <p:nvPr/>
        </p:nvSpPr>
        <p:spPr>
          <a:xfrm>
            <a:off x="6217102" y="6205353"/>
            <a:ext cx="2081581" cy="424047"/>
          </a:xfrm>
          <a:prstGeom prst="rect">
            <a:avLst/>
          </a:prstGeom>
          <a:solidFill>
            <a:schemeClr val="tx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093" tIns="27093" rIns="27093" bIns="27093" numCol="1" spcCol="38100" rtlCol="0" anchor="ctr">
            <a:spAutoFit/>
          </a:bodyPr>
          <a:lstStyle/>
          <a:p>
            <a:pPr algn="l"/>
            <a:r>
              <a:rPr lang="zh-CN" altLang="zh-CN" sz="1200" dirty="0">
                <a:solidFill>
                  <a:schemeClr val="bg1"/>
                </a:solidFill>
              </a:rPr>
              <a:t>眼睛到银幕的最小宽度是银幕的</a:t>
            </a:r>
            <a:r>
              <a:rPr lang="en-US" altLang="zh-CN" sz="1200" dirty="0">
                <a:solidFill>
                  <a:schemeClr val="bg1"/>
                </a:solidFill>
              </a:rPr>
              <a:t>0.35</a:t>
            </a:r>
            <a:r>
              <a:rPr lang="zh-CN" altLang="zh-CN" sz="1200" dirty="0">
                <a:solidFill>
                  <a:schemeClr val="bg1"/>
                </a:solidFill>
              </a:rPr>
              <a:t>倍。</a:t>
            </a:r>
            <a:endParaRPr kumimoji="0" lang="zh-CN" altLang="en-US" sz="1200" b="0" i="0" u="none" strike="noStrike" cap="none" spc="0" normalizeH="0" baseline="0" dirty="0">
              <a:ln>
                <a:noFill/>
              </a:ln>
              <a:solidFill>
                <a:schemeClr val="bg1"/>
              </a:solidFill>
              <a:effectLst/>
              <a:uFillTx/>
              <a:sym typeface="Helvetica Light"/>
            </a:endParaRPr>
          </a:p>
        </p:txBody>
      </p:sp>
      <p:sp>
        <p:nvSpPr>
          <p:cNvPr id="18" name="TextBox 17"/>
          <p:cNvSpPr txBox="1"/>
          <p:nvPr/>
        </p:nvSpPr>
        <p:spPr>
          <a:xfrm>
            <a:off x="8548304" y="6322010"/>
            <a:ext cx="1438275" cy="424047"/>
          </a:xfrm>
          <a:prstGeom prst="rect">
            <a:avLst/>
          </a:prstGeom>
          <a:solidFill>
            <a:schemeClr val="tx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093" tIns="27093" rIns="27093" bIns="27093" numCol="1" spcCol="38100" rtlCol="0" anchor="ctr">
            <a:spAutoFit/>
          </a:bodyPr>
          <a:lstStyle/>
          <a:p>
            <a:r>
              <a:rPr lang="zh-CN" altLang="zh-CN" sz="1200" dirty="0">
                <a:solidFill>
                  <a:schemeClr val="bg1"/>
                </a:solidFill>
              </a:rPr>
              <a:t>眼睛到银幕的最小宽度是银幕的</a:t>
            </a:r>
            <a:r>
              <a:rPr lang="en-US" altLang="zh-CN" sz="1200" dirty="0">
                <a:solidFill>
                  <a:schemeClr val="bg1"/>
                </a:solidFill>
              </a:rPr>
              <a:t>0.35</a:t>
            </a:r>
            <a:r>
              <a:rPr lang="zh-CN" altLang="zh-CN" sz="1200" dirty="0">
                <a:solidFill>
                  <a:schemeClr val="bg1"/>
                </a:solidFill>
              </a:rPr>
              <a:t>倍。</a:t>
            </a:r>
            <a:endParaRPr kumimoji="0" lang="zh-CN" altLang="en-US" sz="1200" b="0" i="0" u="none" strike="noStrike" cap="none" spc="0" normalizeH="0" baseline="0" dirty="0">
              <a:ln>
                <a:noFill/>
              </a:ln>
              <a:solidFill>
                <a:schemeClr val="bg1"/>
              </a:solidFill>
              <a:effectLst/>
              <a:uFillTx/>
              <a:sym typeface="Helvetica Light"/>
            </a:endParaRPr>
          </a:p>
        </p:txBody>
      </p:sp>
      <p:sp>
        <p:nvSpPr>
          <p:cNvPr id="19" name="Presentation Template">
            <a:extLst>
              <a:ext uri="{FF2B5EF4-FFF2-40B4-BE49-F238E27FC236}">
                <a16:creationId xmlns:a16="http://schemas.microsoft.com/office/drawing/2014/main" id="{AE73251C-BEA4-4E74-83B4-DE4DE75A5B42}"/>
              </a:ext>
            </a:extLst>
          </p:cNvPr>
          <p:cNvSpPr/>
          <p:nvPr/>
        </p:nvSpPr>
        <p:spPr>
          <a:xfrm>
            <a:off x="2159000" y="512666"/>
            <a:ext cx="8915400" cy="523220"/>
          </a:xfrm>
          <a:prstGeom prst="rect">
            <a:avLst/>
          </a:prstGeom>
          <a:ln w="3175">
            <a:miter lim="400000"/>
          </a:ln>
          <a:extLst>
            <a:ext uri="{C572A759-6A51-4108-AA02-DFA0A04FC94B}">
              <ma14:wrappingTextBoxFlag xmlns:ma14="http://schemas.microsoft.com/office/mac/drawingml/2011/main" xmlns="" val="1"/>
            </a:ext>
          </a:extLst>
        </p:spPr>
        <p:txBody>
          <a:bodyPr wrap="square" lIns="0" tIns="0" rIns="0" bIns="0" anchor="ctr">
            <a:spAutoFit/>
          </a:bodyPr>
          <a:lstStyle>
            <a:lvl1pPr algn="l">
              <a:defRPr>
                <a:latin typeface="+mj-lt"/>
                <a:ea typeface="+mj-ea"/>
                <a:cs typeface="+mj-cs"/>
                <a:sym typeface="Nexa Bold"/>
              </a:defRPr>
            </a:lvl1pPr>
          </a:lstStyle>
          <a:p>
            <a:r>
              <a:rPr lang="en-US" altLang="zh-CN" dirty="0">
                <a:solidFill>
                  <a:srgbClr val="424242"/>
                </a:solidFill>
              </a:rPr>
              <a:t>IMAX</a:t>
            </a:r>
            <a:r>
              <a:rPr lang="zh-CN" altLang="en-US" dirty="0">
                <a:solidFill>
                  <a:srgbClr val="424242"/>
                </a:solidFill>
              </a:rPr>
              <a:t>专利介绍</a:t>
            </a:r>
            <a:r>
              <a:rPr lang="en-US" altLang="zh-CN" dirty="0">
                <a:solidFill>
                  <a:srgbClr val="424242"/>
                </a:solidFill>
              </a:rPr>
              <a:t>——</a:t>
            </a:r>
            <a:r>
              <a:rPr lang="zh-CN" altLang="en-US" dirty="0">
                <a:solidFill>
                  <a:srgbClr val="424242"/>
                </a:solidFill>
              </a:rPr>
              <a:t>将普通影厅升级为巨幕厅</a:t>
            </a:r>
            <a:endParaRPr dirty="0">
              <a:solidFill>
                <a:srgbClr val="424242"/>
              </a:solidFill>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3" name="Image" descr="Image"/>
          <p:cNvPicPr>
            <a:picLocks noGrp="1" noChangeAspect="1"/>
          </p:cNvPicPr>
          <p:nvPr>
            <p:ph type="pic" sz="quarter" idx="14"/>
          </p:nvPr>
        </p:nvPicPr>
        <p:blipFill>
          <a:blip r:embed="rId2"/>
          <a:srcRect t="62" b="62"/>
          <a:stretch>
            <a:fillRect/>
          </a:stretch>
        </p:blipFill>
        <p:spPr>
          <a:prstGeom prst="rect">
            <a:avLst/>
          </a:prstGeom>
        </p:spPr>
      </p:pic>
      <p:sp>
        <p:nvSpPr>
          <p:cNvPr id="524" name="Slide Number"/>
          <p:cNvSpPr>
            <a:spLocks noGrp="1"/>
          </p:cNvSpPr>
          <p:nvPr>
            <p:ph type="sldNum" sz="quarter" idx="2"/>
          </p:nvPr>
        </p:nvSpPr>
        <p:spPr>
          <a:xfrm>
            <a:off x="12293472" y="9029700"/>
            <a:ext cx="172501" cy="231987"/>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2</a:t>
            </a:fld>
            <a:endParaRPr/>
          </a:p>
        </p:txBody>
      </p:sp>
      <p:sp>
        <p:nvSpPr>
          <p:cNvPr id="8" name="PRESENTATION NAME     SECTION NAME"/>
          <p:cNvSpPr/>
          <p:nvPr/>
        </p:nvSpPr>
        <p:spPr>
          <a:xfrm>
            <a:off x="1706879" y="9068223"/>
            <a:ext cx="3673565" cy="169277"/>
          </a:xfrm>
          <a:prstGeom prst="rect">
            <a:avLst/>
          </a:prstGeom>
          <a:ln w="3175">
            <a:miter lim="400000"/>
          </a:ln>
          <a:extLst>
            <a:ext uri="{C572A759-6A51-4108-AA02-DFA0A04FC94B}">
              <ma14:wrappingTextBoxFlag xmlns:ma14="http://schemas.microsoft.com/office/mac/drawingml/2011/main" xmlns="" val="1"/>
            </a:ext>
          </a:extLst>
        </p:spPr>
        <p:txBody>
          <a:bodyPr lIns="0" tIns="0" rIns="0" bIns="0">
            <a:spAutoFit/>
          </a:bodyPr>
          <a:lstStyle/>
          <a:p>
            <a:pPr algn="l">
              <a:defRPr sz="1100">
                <a:latin typeface="Helvetica"/>
                <a:ea typeface="Helvetica"/>
                <a:cs typeface="Helvetica"/>
                <a:sym typeface="Helvetica"/>
              </a:defRPr>
            </a:pPr>
            <a:r>
              <a:rPr dirty="0">
                <a:solidFill>
                  <a:srgbClr val="0071D1"/>
                </a:solidFill>
                <a:latin typeface="Nexa Black"/>
                <a:ea typeface="Nexa Black"/>
                <a:cs typeface="Nexa Black"/>
                <a:sym typeface="Nexa Black"/>
              </a:rPr>
              <a:t>PRESENTATION NAME     </a:t>
            </a:r>
            <a:r>
              <a:rPr dirty="0">
                <a:solidFill>
                  <a:srgbClr val="0071D1"/>
                </a:solidFill>
                <a:latin typeface="+mj-lt"/>
                <a:ea typeface="+mj-ea"/>
                <a:cs typeface="+mj-cs"/>
                <a:sym typeface="Nexa Bold"/>
              </a:rPr>
              <a:t>SECTION NAME</a:t>
            </a:r>
          </a:p>
        </p:txBody>
      </p:sp>
      <p:pic>
        <p:nvPicPr>
          <p:cNvPr id="2" name="Picture 1">
            <a:extLst>
              <a:ext uri="{FF2B5EF4-FFF2-40B4-BE49-F238E27FC236}">
                <a16:creationId xmlns:a16="http://schemas.microsoft.com/office/drawing/2014/main" id="{33FC08C1-C7F0-43A1-B59E-127B99920C6F}"/>
              </a:ext>
            </a:extLst>
          </p:cNvPr>
          <p:cNvPicPr>
            <a:picLocks noChangeAspect="1"/>
          </p:cNvPicPr>
          <p:nvPr/>
        </p:nvPicPr>
        <p:blipFill>
          <a:blip r:embed="rId3"/>
          <a:stretch>
            <a:fillRect/>
          </a:stretch>
        </p:blipFill>
        <p:spPr>
          <a:xfrm rot="5400000">
            <a:off x="3378200" y="-1277775"/>
            <a:ext cx="6248400" cy="11383665"/>
          </a:xfrm>
          <a:prstGeom prst="rect">
            <a:avLst/>
          </a:prstGeom>
        </p:spPr>
      </p:pic>
      <p:pic>
        <p:nvPicPr>
          <p:cNvPr id="7" name="Picture 6">
            <a:extLst>
              <a:ext uri="{FF2B5EF4-FFF2-40B4-BE49-F238E27FC236}">
                <a16:creationId xmlns:a16="http://schemas.microsoft.com/office/drawing/2014/main" id="{FF2C9408-43F5-499F-A61A-D0F33317A0FB}"/>
              </a:ext>
            </a:extLst>
          </p:cNvPr>
          <p:cNvPicPr>
            <a:picLocks noChangeAspect="1"/>
          </p:cNvPicPr>
          <p:nvPr/>
        </p:nvPicPr>
        <p:blipFill>
          <a:blip r:embed="rId4"/>
          <a:stretch>
            <a:fillRect/>
          </a:stretch>
        </p:blipFill>
        <p:spPr>
          <a:xfrm>
            <a:off x="6516716" y="5378610"/>
            <a:ext cx="5776756" cy="2726110"/>
          </a:xfrm>
          <a:prstGeom prst="rect">
            <a:avLst/>
          </a:prstGeom>
        </p:spPr>
      </p:pic>
      <p:pic>
        <p:nvPicPr>
          <p:cNvPr id="11" name="Picture 10">
            <a:extLst>
              <a:ext uri="{FF2B5EF4-FFF2-40B4-BE49-F238E27FC236}">
                <a16:creationId xmlns:a16="http://schemas.microsoft.com/office/drawing/2014/main" id="{70F4A3B7-D5EB-4AFC-A70B-5A374F6400BF}"/>
              </a:ext>
            </a:extLst>
          </p:cNvPr>
          <p:cNvPicPr>
            <a:picLocks noChangeAspect="1"/>
          </p:cNvPicPr>
          <p:nvPr/>
        </p:nvPicPr>
        <p:blipFill>
          <a:blip r:embed="rId5"/>
          <a:stretch>
            <a:fillRect/>
          </a:stretch>
        </p:blipFill>
        <p:spPr>
          <a:xfrm>
            <a:off x="6447580" y="5961002"/>
            <a:ext cx="3551614" cy="1138001"/>
          </a:xfrm>
          <a:prstGeom prst="rect">
            <a:avLst/>
          </a:prstGeom>
        </p:spPr>
      </p:pic>
      <p:pic>
        <p:nvPicPr>
          <p:cNvPr id="9" name="Picture 8">
            <a:extLst>
              <a:ext uri="{FF2B5EF4-FFF2-40B4-BE49-F238E27FC236}">
                <a16:creationId xmlns:a16="http://schemas.microsoft.com/office/drawing/2014/main" id="{7B473A7D-7CB1-4A28-B362-BDAE5911E12A}"/>
              </a:ext>
            </a:extLst>
          </p:cNvPr>
          <p:cNvPicPr>
            <a:picLocks noChangeAspect="1"/>
          </p:cNvPicPr>
          <p:nvPr/>
        </p:nvPicPr>
        <p:blipFill>
          <a:blip r:embed="rId6"/>
          <a:stretch>
            <a:fillRect/>
          </a:stretch>
        </p:blipFill>
        <p:spPr>
          <a:xfrm>
            <a:off x="9684030" y="5950303"/>
            <a:ext cx="2702303" cy="521158"/>
          </a:xfrm>
          <a:prstGeom prst="rect">
            <a:avLst/>
          </a:prstGeom>
        </p:spPr>
      </p:pic>
      <p:pic>
        <p:nvPicPr>
          <p:cNvPr id="13" name="Picture 12">
            <a:extLst>
              <a:ext uri="{FF2B5EF4-FFF2-40B4-BE49-F238E27FC236}">
                <a16:creationId xmlns:a16="http://schemas.microsoft.com/office/drawing/2014/main" id="{71D69E34-CBC8-471B-BD3A-312671F0316A}"/>
              </a:ext>
            </a:extLst>
          </p:cNvPr>
          <p:cNvPicPr>
            <a:picLocks noChangeAspect="1"/>
          </p:cNvPicPr>
          <p:nvPr/>
        </p:nvPicPr>
        <p:blipFill>
          <a:blip r:embed="rId4"/>
          <a:stretch>
            <a:fillRect/>
          </a:stretch>
        </p:blipFill>
        <p:spPr>
          <a:xfrm>
            <a:off x="725644" y="5577131"/>
            <a:ext cx="5776756" cy="2726110"/>
          </a:xfrm>
          <a:prstGeom prst="rect">
            <a:avLst/>
          </a:prstGeom>
        </p:spPr>
      </p:pic>
      <p:pic>
        <p:nvPicPr>
          <p:cNvPr id="14" name="Picture 13">
            <a:extLst>
              <a:ext uri="{FF2B5EF4-FFF2-40B4-BE49-F238E27FC236}">
                <a16:creationId xmlns:a16="http://schemas.microsoft.com/office/drawing/2014/main" id="{7D0067E1-7EF4-4EC0-80FC-B43C92668892}"/>
              </a:ext>
            </a:extLst>
          </p:cNvPr>
          <p:cNvPicPr>
            <a:picLocks noChangeAspect="1"/>
          </p:cNvPicPr>
          <p:nvPr/>
        </p:nvPicPr>
        <p:blipFill>
          <a:blip r:embed="rId7"/>
          <a:stretch>
            <a:fillRect/>
          </a:stretch>
        </p:blipFill>
        <p:spPr>
          <a:xfrm>
            <a:off x="1687944" y="6001794"/>
            <a:ext cx="2639907" cy="622620"/>
          </a:xfrm>
          <a:prstGeom prst="rect">
            <a:avLst/>
          </a:prstGeom>
        </p:spPr>
      </p:pic>
      <p:pic>
        <p:nvPicPr>
          <p:cNvPr id="15" name="Picture 14">
            <a:extLst>
              <a:ext uri="{FF2B5EF4-FFF2-40B4-BE49-F238E27FC236}">
                <a16:creationId xmlns:a16="http://schemas.microsoft.com/office/drawing/2014/main" id="{D88B4691-CAD7-4D30-8785-EF3FF468F770}"/>
              </a:ext>
            </a:extLst>
          </p:cNvPr>
          <p:cNvPicPr>
            <a:picLocks noChangeAspect="1"/>
          </p:cNvPicPr>
          <p:nvPr/>
        </p:nvPicPr>
        <p:blipFill>
          <a:blip r:embed="rId8"/>
          <a:stretch>
            <a:fillRect/>
          </a:stretch>
        </p:blipFill>
        <p:spPr>
          <a:xfrm>
            <a:off x="4629943" y="5972975"/>
            <a:ext cx="1852443" cy="557028"/>
          </a:xfrm>
          <a:prstGeom prst="rect">
            <a:avLst/>
          </a:prstGeom>
        </p:spPr>
      </p:pic>
    </p:spTree>
    <p:extLst>
      <p:ext uri="{BB962C8B-B14F-4D97-AF65-F5344CB8AC3E}">
        <p14:creationId xmlns:p14="http://schemas.microsoft.com/office/powerpoint/2010/main" val="289546474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3" name="Image" descr="Image"/>
          <p:cNvPicPr>
            <a:picLocks noGrp="1" noChangeAspect="1"/>
          </p:cNvPicPr>
          <p:nvPr>
            <p:ph type="pic" sz="quarter" idx="14"/>
          </p:nvPr>
        </p:nvPicPr>
        <p:blipFill>
          <a:blip r:embed="rId2"/>
          <a:srcRect t="62" b="62"/>
          <a:stretch>
            <a:fillRect/>
          </a:stretch>
        </p:blipFill>
        <p:spPr>
          <a:prstGeom prst="rect">
            <a:avLst/>
          </a:prstGeom>
        </p:spPr>
      </p:pic>
      <p:sp>
        <p:nvSpPr>
          <p:cNvPr id="524" name="Slide Number"/>
          <p:cNvSpPr>
            <a:spLocks noGrp="1"/>
          </p:cNvSpPr>
          <p:nvPr>
            <p:ph type="sldNum" sz="quarter" idx="2"/>
          </p:nvPr>
        </p:nvSpPr>
        <p:spPr>
          <a:xfrm>
            <a:off x="12293472" y="9029700"/>
            <a:ext cx="172501" cy="231987"/>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3</a:t>
            </a:fld>
            <a:endParaRPr/>
          </a:p>
        </p:txBody>
      </p:sp>
      <p:sp>
        <p:nvSpPr>
          <p:cNvPr id="8" name="PRESENTATION NAME     SECTION NAME"/>
          <p:cNvSpPr/>
          <p:nvPr/>
        </p:nvSpPr>
        <p:spPr>
          <a:xfrm>
            <a:off x="1706879" y="9068223"/>
            <a:ext cx="3673565" cy="169277"/>
          </a:xfrm>
          <a:prstGeom prst="rect">
            <a:avLst/>
          </a:prstGeom>
          <a:ln w="3175">
            <a:miter lim="400000"/>
          </a:ln>
          <a:extLst>
            <a:ext uri="{C572A759-6A51-4108-AA02-DFA0A04FC94B}">
              <ma14:wrappingTextBoxFlag xmlns:ma14="http://schemas.microsoft.com/office/mac/drawingml/2011/main" xmlns="" val="1"/>
            </a:ext>
          </a:extLst>
        </p:spPr>
        <p:txBody>
          <a:bodyPr lIns="0" tIns="0" rIns="0" bIns="0">
            <a:spAutoFit/>
          </a:bodyPr>
          <a:lstStyle/>
          <a:p>
            <a:pPr algn="l">
              <a:defRPr sz="1100">
                <a:latin typeface="Helvetica"/>
                <a:ea typeface="Helvetica"/>
                <a:cs typeface="Helvetica"/>
                <a:sym typeface="Helvetica"/>
              </a:defRPr>
            </a:pPr>
            <a:r>
              <a:rPr dirty="0">
                <a:solidFill>
                  <a:srgbClr val="0071D1"/>
                </a:solidFill>
                <a:latin typeface="Nexa Black"/>
                <a:ea typeface="Nexa Black"/>
                <a:cs typeface="Nexa Black"/>
                <a:sym typeface="Nexa Black"/>
              </a:rPr>
              <a:t>PRESENTATION NAME     </a:t>
            </a:r>
            <a:r>
              <a:rPr dirty="0">
                <a:solidFill>
                  <a:srgbClr val="0071D1"/>
                </a:solidFill>
                <a:latin typeface="+mj-lt"/>
                <a:ea typeface="+mj-ea"/>
                <a:cs typeface="+mj-cs"/>
                <a:sym typeface="Nexa Bold"/>
              </a:rPr>
              <a:t>SECTION NAME</a:t>
            </a:r>
          </a:p>
        </p:txBody>
      </p:sp>
      <p:pic>
        <p:nvPicPr>
          <p:cNvPr id="2" name="Picture 1">
            <a:extLst>
              <a:ext uri="{FF2B5EF4-FFF2-40B4-BE49-F238E27FC236}">
                <a16:creationId xmlns:a16="http://schemas.microsoft.com/office/drawing/2014/main" id="{DAD4FEB7-F342-4710-9A2D-62E9EF22608A}"/>
              </a:ext>
            </a:extLst>
          </p:cNvPr>
          <p:cNvPicPr>
            <a:picLocks noChangeAspect="1"/>
          </p:cNvPicPr>
          <p:nvPr/>
        </p:nvPicPr>
        <p:blipFill>
          <a:blip r:embed="rId3"/>
          <a:stretch>
            <a:fillRect/>
          </a:stretch>
        </p:blipFill>
        <p:spPr>
          <a:xfrm rot="16200000">
            <a:off x="2739958" y="-1465116"/>
            <a:ext cx="7418652" cy="11872884"/>
          </a:xfrm>
          <a:prstGeom prst="rect">
            <a:avLst/>
          </a:prstGeom>
        </p:spPr>
      </p:pic>
      <p:pic>
        <p:nvPicPr>
          <p:cNvPr id="3" name="Picture 2">
            <a:extLst>
              <a:ext uri="{FF2B5EF4-FFF2-40B4-BE49-F238E27FC236}">
                <a16:creationId xmlns:a16="http://schemas.microsoft.com/office/drawing/2014/main" id="{91225D9B-3360-46AE-BBE2-B6EC709A911D}"/>
              </a:ext>
            </a:extLst>
          </p:cNvPr>
          <p:cNvPicPr>
            <a:picLocks noChangeAspect="1"/>
          </p:cNvPicPr>
          <p:nvPr/>
        </p:nvPicPr>
        <p:blipFill>
          <a:blip r:embed="rId4"/>
          <a:stretch>
            <a:fillRect/>
          </a:stretch>
        </p:blipFill>
        <p:spPr>
          <a:xfrm>
            <a:off x="1043093" y="3960130"/>
            <a:ext cx="3478107" cy="825435"/>
          </a:xfrm>
          <a:prstGeom prst="rect">
            <a:avLst/>
          </a:prstGeom>
        </p:spPr>
      </p:pic>
      <p:pic>
        <p:nvPicPr>
          <p:cNvPr id="7" name="Picture 6">
            <a:extLst>
              <a:ext uri="{FF2B5EF4-FFF2-40B4-BE49-F238E27FC236}">
                <a16:creationId xmlns:a16="http://schemas.microsoft.com/office/drawing/2014/main" id="{AE635DF8-F705-444A-B84A-D674384ECE52}"/>
              </a:ext>
            </a:extLst>
          </p:cNvPr>
          <p:cNvPicPr>
            <a:picLocks noChangeAspect="1"/>
          </p:cNvPicPr>
          <p:nvPr/>
        </p:nvPicPr>
        <p:blipFill>
          <a:blip r:embed="rId4"/>
          <a:stretch>
            <a:fillRect/>
          </a:stretch>
        </p:blipFill>
        <p:spPr>
          <a:xfrm>
            <a:off x="711200" y="6769612"/>
            <a:ext cx="4495138" cy="1371600"/>
          </a:xfrm>
          <a:prstGeom prst="rect">
            <a:avLst/>
          </a:prstGeom>
        </p:spPr>
      </p:pic>
      <p:pic>
        <p:nvPicPr>
          <p:cNvPr id="9" name="Picture 8">
            <a:extLst>
              <a:ext uri="{FF2B5EF4-FFF2-40B4-BE49-F238E27FC236}">
                <a16:creationId xmlns:a16="http://schemas.microsoft.com/office/drawing/2014/main" id="{E2609C0B-83C5-4D5B-BA78-7C83C28C3ECB}"/>
              </a:ext>
            </a:extLst>
          </p:cNvPr>
          <p:cNvPicPr>
            <a:picLocks noChangeAspect="1"/>
          </p:cNvPicPr>
          <p:nvPr/>
        </p:nvPicPr>
        <p:blipFill>
          <a:blip r:embed="rId4"/>
          <a:stretch>
            <a:fillRect/>
          </a:stretch>
        </p:blipFill>
        <p:spPr>
          <a:xfrm>
            <a:off x="5101512" y="6916385"/>
            <a:ext cx="4276769" cy="1091176"/>
          </a:xfrm>
          <a:prstGeom prst="rect">
            <a:avLst/>
          </a:prstGeom>
        </p:spPr>
      </p:pic>
      <p:pic>
        <p:nvPicPr>
          <p:cNvPr id="10" name="Picture 9">
            <a:extLst>
              <a:ext uri="{FF2B5EF4-FFF2-40B4-BE49-F238E27FC236}">
                <a16:creationId xmlns:a16="http://schemas.microsoft.com/office/drawing/2014/main" id="{367F73F3-B7D6-498A-B328-725C318313EF}"/>
              </a:ext>
            </a:extLst>
          </p:cNvPr>
          <p:cNvPicPr>
            <a:picLocks noChangeAspect="1"/>
          </p:cNvPicPr>
          <p:nvPr/>
        </p:nvPicPr>
        <p:blipFill>
          <a:blip r:embed="rId4"/>
          <a:stretch>
            <a:fillRect/>
          </a:stretch>
        </p:blipFill>
        <p:spPr>
          <a:xfrm>
            <a:off x="4826001" y="771525"/>
            <a:ext cx="4114799" cy="1343026"/>
          </a:xfrm>
          <a:prstGeom prst="rect">
            <a:avLst/>
          </a:prstGeom>
        </p:spPr>
      </p:pic>
      <p:pic>
        <p:nvPicPr>
          <p:cNvPr id="11" name="Picture 10">
            <a:extLst>
              <a:ext uri="{FF2B5EF4-FFF2-40B4-BE49-F238E27FC236}">
                <a16:creationId xmlns:a16="http://schemas.microsoft.com/office/drawing/2014/main" id="{A79633A2-B851-4149-AABC-F398321525B8}"/>
              </a:ext>
            </a:extLst>
          </p:cNvPr>
          <p:cNvPicPr>
            <a:picLocks noChangeAspect="1"/>
          </p:cNvPicPr>
          <p:nvPr/>
        </p:nvPicPr>
        <p:blipFill>
          <a:blip r:embed="rId4"/>
          <a:stretch>
            <a:fillRect/>
          </a:stretch>
        </p:blipFill>
        <p:spPr>
          <a:xfrm>
            <a:off x="8042464" y="2829672"/>
            <a:ext cx="1348517" cy="3037727"/>
          </a:xfrm>
          <a:prstGeom prst="rect">
            <a:avLst/>
          </a:prstGeom>
        </p:spPr>
      </p:pic>
      <p:pic>
        <p:nvPicPr>
          <p:cNvPr id="4" name="Picture 3">
            <a:extLst>
              <a:ext uri="{FF2B5EF4-FFF2-40B4-BE49-F238E27FC236}">
                <a16:creationId xmlns:a16="http://schemas.microsoft.com/office/drawing/2014/main" id="{67266522-1DB6-48F2-9033-1301955B0BDB}"/>
              </a:ext>
            </a:extLst>
          </p:cNvPr>
          <p:cNvPicPr>
            <a:picLocks noChangeAspect="1"/>
          </p:cNvPicPr>
          <p:nvPr/>
        </p:nvPicPr>
        <p:blipFill>
          <a:blip r:embed="rId5"/>
          <a:stretch>
            <a:fillRect/>
          </a:stretch>
        </p:blipFill>
        <p:spPr>
          <a:xfrm>
            <a:off x="909195" y="4236232"/>
            <a:ext cx="4192317" cy="364121"/>
          </a:xfrm>
          <a:prstGeom prst="rect">
            <a:avLst/>
          </a:prstGeom>
        </p:spPr>
      </p:pic>
      <p:pic>
        <p:nvPicPr>
          <p:cNvPr id="5" name="Picture 4">
            <a:extLst>
              <a:ext uri="{FF2B5EF4-FFF2-40B4-BE49-F238E27FC236}">
                <a16:creationId xmlns:a16="http://schemas.microsoft.com/office/drawing/2014/main" id="{6AB8138A-C6DF-462A-8904-3BAA2883E227}"/>
              </a:ext>
            </a:extLst>
          </p:cNvPr>
          <p:cNvPicPr>
            <a:picLocks noChangeAspect="1"/>
          </p:cNvPicPr>
          <p:nvPr/>
        </p:nvPicPr>
        <p:blipFill>
          <a:blip r:embed="rId6"/>
          <a:stretch>
            <a:fillRect/>
          </a:stretch>
        </p:blipFill>
        <p:spPr>
          <a:xfrm>
            <a:off x="4591411" y="1355963"/>
            <a:ext cx="4799570" cy="518872"/>
          </a:xfrm>
          <a:prstGeom prst="rect">
            <a:avLst/>
          </a:prstGeom>
        </p:spPr>
      </p:pic>
      <p:pic>
        <p:nvPicPr>
          <p:cNvPr id="12" name="Picture 11">
            <a:extLst>
              <a:ext uri="{FF2B5EF4-FFF2-40B4-BE49-F238E27FC236}">
                <a16:creationId xmlns:a16="http://schemas.microsoft.com/office/drawing/2014/main" id="{41D90F50-B771-4BBE-9416-AFA2318A9CAC}"/>
              </a:ext>
            </a:extLst>
          </p:cNvPr>
          <p:cNvPicPr>
            <a:picLocks noChangeAspect="1"/>
          </p:cNvPicPr>
          <p:nvPr/>
        </p:nvPicPr>
        <p:blipFill>
          <a:blip r:embed="rId7"/>
          <a:stretch>
            <a:fillRect/>
          </a:stretch>
        </p:blipFill>
        <p:spPr>
          <a:xfrm>
            <a:off x="1008994" y="7214708"/>
            <a:ext cx="3722430" cy="470307"/>
          </a:xfrm>
          <a:prstGeom prst="rect">
            <a:avLst/>
          </a:prstGeom>
        </p:spPr>
      </p:pic>
      <p:pic>
        <p:nvPicPr>
          <p:cNvPr id="15" name="Picture 14">
            <a:extLst>
              <a:ext uri="{FF2B5EF4-FFF2-40B4-BE49-F238E27FC236}">
                <a16:creationId xmlns:a16="http://schemas.microsoft.com/office/drawing/2014/main" id="{CDCDDA96-374C-413A-9E96-C92E5F8AF9F9}"/>
              </a:ext>
            </a:extLst>
          </p:cNvPr>
          <p:cNvPicPr>
            <a:picLocks noChangeAspect="1"/>
          </p:cNvPicPr>
          <p:nvPr/>
        </p:nvPicPr>
        <p:blipFill>
          <a:blip r:embed="rId8"/>
          <a:stretch>
            <a:fillRect/>
          </a:stretch>
        </p:blipFill>
        <p:spPr>
          <a:xfrm>
            <a:off x="5071756" y="7248475"/>
            <a:ext cx="3869044" cy="277067"/>
          </a:xfrm>
          <a:prstGeom prst="rect">
            <a:avLst/>
          </a:prstGeom>
        </p:spPr>
      </p:pic>
      <p:pic>
        <p:nvPicPr>
          <p:cNvPr id="16" name="Picture 15">
            <a:extLst>
              <a:ext uri="{FF2B5EF4-FFF2-40B4-BE49-F238E27FC236}">
                <a16:creationId xmlns:a16="http://schemas.microsoft.com/office/drawing/2014/main" id="{603B46EF-7375-406F-9FF7-1DC076CCEA4C}"/>
              </a:ext>
            </a:extLst>
          </p:cNvPr>
          <p:cNvPicPr>
            <a:picLocks noChangeAspect="1"/>
          </p:cNvPicPr>
          <p:nvPr/>
        </p:nvPicPr>
        <p:blipFill>
          <a:blip r:embed="rId9"/>
          <a:stretch>
            <a:fillRect/>
          </a:stretch>
        </p:blipFill>
        <p:spPr>
          <a:xfrm>
            <a:off x="1008994" y="7695202"/>
            <a:ext cx="3714750" cy="276225"/>
          </a:xfrm>
          <a:prstGeom prst="rect">
            <a:avLst/>
          </a:prstGeom>
        </p:spPr>
      </p:pic>
      <p:pic>
        <p:nvPicPr>
          <p:cNvPr id="17" name="Picture 16">
            <a:extLst>
              <a:ext uri="{FF2B5EF4-FFF2-40B4-BE49-F238E27FC236}">
                <a16:creationId xmlns:a16="http://schemas.microsoft.com/office/drawing/2014/main" id="{7C198A85-3A73-46A3-A19F-C555D64FA39C}"/>
              </a:ext>
            </a:extLst>
          </p:cNvPr>
          <p:cNvPicPr>
            <a:picLocks noChangeAspect="1"/>
          </p:cNvPicPr>
          <p:nvPr/>
        </p:nvPicPr>
        <p:blipFill>
          <a:blip r:embed="rId10"/>
          <a:stretch>
            <a:fillRect/>
          </a:stretch>
        </p:blipFill>
        <p:spPr>
          <a:xfrm>
            <a:off x="1043093" y="8102280"/>
            <a:ext cx="971550" cy="247650"/>
          </a:xfrm>
          <a:prstGeom prst="rect">
            <a:avLst/>
          </a:prstGeom>
        </p:spPr>
      </p:pic>
      <p:pic>
        <p:nvPicPr>
          <p:cNvPr id="18" name="Picture 17">
            <a:extLst>
              <a:ext uri="{FF2B5EF4-FFF2-40B4-BE49-F238E27FC236}">
                <a16:creationId xmlns:a16="http://schemas.microsoft.com/office/drawing/2014/main" id="{0C39D5CC-1F9A-46B5-9307-038A0F38DDDC}"/>
              </a:ext>
            </a:extLst>
          </p:cNvPr>
          <p:cNvPicPr>
            <a:picLocks noChangeAspect="1"/>
          </p:cNvPicPr>
          <p:nvPr/>
        </p:nvPicPr>
        <p:blipFill>
          <a:blip r:embed="rId11"/>
          <a:stretch>
            <a:fillRect/>
          </a:stretch>
        </p:blipFill>
        <p:spPr>
          <a:xfrm>
            <a:off x="5071756" y="7576139"/>
            <a:ext cx="3564244" cy="244797"/>
          </a:xfrm>
          <a:prstGeom prst="rect">
            <a:avLst/>
          </a:prstGeom>
        </p:spPr>
      </p:pic>
      <p:pic>
        <p:nvPicPr>
          <p:cNvPr id="20" name="Picture 19">
            <a:extLst>
              <a:ext uri="{FF2B5EF4-FFF2-40B4-BE49-F238E27FC236}">
                <a16:creationId xmlns:a16="http://schemas.microsoft.com/office/drawing/2014/main" id="{02E939D3-84BE-47D8-A76C-D4F87F18E551}"/>
              </a:ext>
            </a:extLst>
          </p:cNvPr>
          <p:cNvPicPr>
            <a:picLocks noChangeAspect="1"/>
          </p:cNvPicPr>
          <p:nvPr/>
        </p:nvPicPr>
        <p:blipFill>
          <a:blip r:embed="rId12"/>
          <a:stretch>
            <a:fillRect/>
          </a:stretch>
        </p:blipFill>
        <p:spPr>
          <a:xfrm>
            <a:off x="5093832" y="7874512"/>
            <a:ext cx="1362075" cy="266700"/>
          </a:xfrm>
          <a:prstGeom prst="rect">
            <a:avLst/>
          </a:prstGeom>
        </p:spPr>
      </p:pic>
      <p:sp>
        <p:nvSpPr>
          <p:cNvPr id="6" name="TextBox 5"/>
          <p:cNvSpPr txBox="1"/>
          <p:nvPr/>
        </p:nvSpPr>
        <p:spPr>
          <a:xfrm>
            <a:off x="874956" y="4253156"/>
            <a:ext cx="4196800" cy="239381"/>
          </a:xfrm>
          <a:prstGeom prst="rect">
            <a:avLst/>
          </a:prstGeom>
          <a:solidFill>
            <a:schemeClr val="tx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093" tIns="27093" rIns="27093" bIns="27093" numCol="1" spcCol="38100" rtlCol="0" anchor="ctr">
            <a:spAutoFit/>
          </a:bodyPr>
          <a:lstStyle/>
          <a:p>
            <a:pPr marL="0" marR="0" indent="0" algn="ctr" defTabSz="587022" rtl="0" fontAlgn="auto" latinLnBrk="0" hangingPunct="0">
              <a:lnSpc>
                <a:spcPct val="100000"/>
              </a:lnSpc>
              <a:spcBef>
                <a:spcPts val="0"/>
              </a:spcBef>
              <a:spcAft>
                <a:spcPts val="0"/>
              </a:spcAft>
              <a:buClrTx/>
              <a:buSzTx/>
              <a:buFontTx/>
              <a:buNone/>
              <a:tabLst/>
            </a:pPr>
            <a:r>
              <a:rPr lang="zh-CN" altLang="en-US" sz="1200" dirty="0">
                <a:solidFill>
                  <a:schemeClr val="bg1"/>
                </a:solidFill>
              </a:rPr>
              <a:t>前移电影银幕，使之靠近观众，</a:t>
            </a:r>
            <a:r>
              <a:rPr lang="en-US" altLang="zh-CN" sz="1200" dirty="0">
                <a:solidFill>
                  <a:schemeClr val="bg1"/>
                </a:solidFill>
              </a:rPr>
              <a:t>IMAX</a:t>
            </a:r>
            <a:r>
              <a:rPr lang="zh-CN" altLang="en-US" sz="1200" dirty="0">
                <a:solidFill>
                  <a:schemeClr val="bg1"/>
                </a:solidFill>
              </a:rPr>
              <a:t>专利</a:t>
            </a:r>
            <a:r>
              <a:rPr lang="en-US" altLang="zh-CN" sz="1200" dirty="0">
                <a:solidFill>
                  <a:schemeClr val="bg1"/>
                </a:solidFill>
              </a:rPr>
              <a:t>7106411</a:t>
            </a:r>
            <a:endParaRPr kumimoji="0" lang="zh-CN" altLang="en-US" sz="1200" b="0" i="0" u="none" strike="noStrike" cap="none" spc="0" normalizeH="0" baseline="0" dirty="0">
              <a:ln>
                <a:noFill/>
              </a:ln>
              <a:solidFill>
                <a:schemeClr val="bg1"/>
              </a:solidFill>
              <a:effectLst/>
              <a:uFillTx/>
              <a:sym typeface="Helvetica Light"/>
            </a:endParaRPr>
          </a:p>
        </p:txBody>
      </p:sp>
      <p:sp>
        <p:nvSpPr>
          <p:cNvPr id="21" name="TextBox 20"/>
          <p:cNvSpPr txBox="1"/>
          <p:nvPr/>
        </p:nvSpPr>
        <p:spPr>
          <a:xfrm>
            <a:off x="4535118" y="1495707"/>
            <a:ext cx="4710482" cy="239381"/>
          </a:xfrm>
          <a:prstGeom prst="rect">
            <a:avLst/>
          </a:prstGeom>
          <a:solidFill>
            <a:schemeClr val="tx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093" tIns="27093" rIns="27093" bIns="27093" numCol="1" spcCol="38100" rtlCol="0" anchor="ctr">
            <a:spAutoFit/>
          </a:bodyPr>
          <a:lstStyle/>
          <a:p>
            <a:r>
              <a:rPr lang="zh-CN" altLang="zh-CN" sz="1200" dirty="0">
                <a:solidFill>
                  <a:schemeClr val="bg1"/>
                </a:solidFill>
              </a:rPr>
              <a:t>移动银幕，使之靠近观众，采用最佳分辨率，避免出现图像叠影</a:t>
            </a:r>
            <a:endParaRPr kumimoji="0" lang="zh-CN" altLang="en-US" sz="1200" b="0" i="0" u="none" strike="noStrike" cap="none" spc="0" normalizeH="0" baseline="0" dirty="0">
              <a:ln>
                <a:noFill/>
              </a:ln>
              <a:solidFill>
                <a:schemeClr val="bg1"/>
              </a:solidFill>
              <a:effectLst/>
              <a:uFillTx/>
              <a:sym typeface="Helvetica Light"/>
            </a:endParaRPr>
          </a:p>
        </p:txBody>
      </p:sp>
      <p:sp>
        <p:nvSpPr>
          <p:cNvPr id="23" name="TextBox 22"/>
          <p:cNvSpPr txBox="1"/>
          <p:nvPr/>
        </p:nvSpPr>
        <p:spPr>
          <a:xfrm>
            <a:off x="959094" y="7034287"/>
            <a:ext cx="3814549" cy="1532043"/>
          </a:xfrm>
          <a:prstGeom prst="rect">
            <a:avLst/>
          </a:prstGeom>
          <a:solidFill>
            <a:schemeClr val="tx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093" tIns="27093" rIns="27093" bIns="27093" numCol="1" spcCol="38100" rtlCol="0" anchor="ctr">
            <a:spAutoFit/>
          </a:bodyPr>
          <a:lstStyle/>
          <a:p>
            <a:pPr algn="l"/>
            <a:r>
              <a:rPr lang="zh-CN" altLang="zh-CN" sz="1600" dirty="0">
                <a:solidFill>
                  <a:schemeClr val="bg1"/>
                </a:solidFill>
              </a:rPr>
              <a:t>该图片解释了，银幕靠近观众并不会造成任何问题，因为在</a:t>
            </a:r>
            <a:r>
              <a:rPr lang="en-US" altLang="zh-CN" sz="1600" dirty="0">
                <a:solidFill>
                  <a:schemeClr val="bg1"/>
                </a:solidFill>
              </a:rPr>
              <a:t>IMAX</a:t>
            </a:r>
            <a:r>
              <a:rPr lang="zh-CN" altLang="zh-CN" sz="1600" dirty="0">
                <a:solidFill>
                  <a:schemeClr val="bg1"/>
                </a:solidFill>
              </a:rPr>
              <a:t>影院，仅在</a:t>
            </a:r>
            <a:r>
              <a:rPr lang="en-US" altLang="zh-CN" sz="1600" dirty="0">
                <a:solidFill>
                  <a:schemeClr val="bg1"/>
                </a:solidFill>
              </a:rPr>
              <a:t>2.0</a:t>
            </a:r>
            <a:r>
              <a:rPr lang="zh-CN" altLang="zh-CN" sz="1600" dirty="0">
                <a:solidFill>
                  <a:schemeClr val="bg1"/>
                </a:solidFill>
              </a:rPr>
              <a:t>倍屏宽时，画面呈现质量才会有所不足</a:t>
            </a:r>
            <a:endParaRPr lang="en-US" altLang="zh-CN" sz="1600" dirty="0">
              <a:solidFill>
                <a:schemeClr val="bg1"/>
              </a:solidFill>
            </a:endParaRPr>
          </a:p>
          <a:p>
            <a:pPr algn="l"/>
            <a:endParaRPr kumimoji="0" lang="en-US" altLang="zh-CN" sz="1600" b="0" i="0" u="none" strike="noStrike" cap="none" spc="0" normalizeH="0" baseline="0" dirty="0">
              <a:ln>
                <a:noFill/>
              </a:ln>
              <a:solidFill>
                <a:schemeClr val="bg1"/>
              </a:solidFill>
              <a:effectLst/>
              <a:uFillTx/>
              <a:sym typeface="Helvetica Light"/>
            </a:endParaRPr>
          </a:p>
          <a:p>
            <a:pPr algn="l"/>
            <a:endParaRPr lang="en-US" altLang="zh-CN" sz="1600" dirty="0">
              <a:solidFill>
                <a:schemeClr val="bg1"/>
              </a:solidFill>
            </a:endParaRPr>
          </a:p>
          <a:p>
            <a:pPr algn="l"/>
            <a:endParaRPr kumimoji="0" lang="zh-CN" altLang="en-US" sz="1600" b="0" i="0" u="none" strike="noStrike" cap="none" spc="0" normalizeH="0" baseline="0" dirty="0">
              <a:ln>
                <a:noFill/>
              </a:ln>
              <a:solidFill>
                <a:schemeClr val="bg1"/>
              </a:solidFill>
              <a:effectLst/>
              <a:uFillTx/>
              <a:sym typeface="Helvetica Light"/>
            </a:endParaRPr>
          </a:p>
        </p:txBody>
      </p:sp>
    </p:spTree>
    <p:extLst>
      <p:ext uri="{BB962C8B-B14F-4D97-AF65-F5344CB8AC3E}">
        <p14:creationId xmlns:p14="http://schemas.microsoft.com/office/powerpoint/2010/main" val="356627060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3" name="Image" descr="Image"/>
          <p:cNvPicPr>
            <a:picLocks noGrp="1" noChangeAspect="1"/>
          </p:cNvPicPr>
          <p:nvPr>
            <p:ph type="pic" sz="quarter" idx="14"/>
          </p:nvPr>
        </p:nvPicPr>
        <p:blipFill>
          <a:blip r:embed="rId2"/>
          <a:srcRect t="62" b="62"/>
          <a:stretch>
            <a:fillRect/>
          </a:stretch>
        </p:blipFill>
        <p:spPr>
          <a:prstGeom prst="rect">
            <a:avLst/>
          </a:prstGeom>
        </p:spPr>
      </p:pic>
      <p:sp>
        <p:nvSpPr>
          <p:cNvPr id="524" name="Slide Number"/>
          <p:cNvSpPr>
            <a:spLocks noGrp="1"/>
          </p:cNvSpPr>
          <p:nvPr>
            <p:ph type="sldNum" sz="quarter" idx="2"/>
          </p:nvPr>
        </p:nvSpPr>
        <p:spPr>
          <a:xfrm>
            <a:off x="12293472" y="9029700"/>
            <a:ext cx="172501" cy="231987"/>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4</a:t>
            </a:fld>
            <a:endParaRPr/>
          </a:p>
        </p:txBody>
      </p:sp>
      <p:sp>
        <p:nvSpPr>
          <p:cNvPr id="8" name="PRESENTATION NAME     SECTION NAME"/>
          <p:cNvSpPr/>
          <p:nvPr/>
        </p:nvSpPr>
        <p:spPr>
          <a:xfrm>
            <a:off x="1706879" y="9068223"/>
            <a:ext cx="3673565" cy="169277"/>
          </a:xfrm>
          <a:prstGeom prst="rect">
            <a:avLst/>
          </a:prstGeom>
          <a:ln w="3175">
            <a:miter lim="400000"/>
          </a:ln>
          <a:extLst>
            <a:ext uri="{C572A759-6A51-4108-AA02-DFA0A04FC94B}">
              <ma14:wrappingTextBoxFlag xmlns:ma14="http://schemas.microsoft.com/office/mac/drawingml/2011/main" xmlns="" val="1"/>
            </a:ext>
          </a:extLst>
        </p:spPr>
        <p:txBody>
          <a:bodyPr lIns="0" tIns="0" rIns="0" bIns="0">
            <a:spAutoFit/>
          </a:bodyPr>
          <a:lstStyle/>
          <a:p>
            <a:pPr algn="l">
              <a:defRPr sz="1100">
                <a:latin typeface="Helvetica"/>
                <a:ea typeface="Helvetica"/>
                <a:cs typeface="Helvetica"/>
                <a:sym typeface="Helvetica"/>
              </a:defRPr>
            </a:pPr>
            <a:r>
              <a:rPr dirty="0">
                <a:solidFill>
                  <a:srgbClr val="0071D1"/>
                </a:solidFill>
                <a:latin typeface="Nexa Black"/>
                <a:ea typeface="Nexa Black"/>
                <a:cs typeface="Nexa Black"/>
                <a:sym typeface="Nexa Black"/>
              </a:rPr>
              <a:t>PRESENTATION NAME     </a:t>
            </a:r>
            <a:r>
              <a:rPr dirty="0">
                <a:solidFill>
                  <a:srgbClr val="0071D1"/>
                </a:solidFill>
                <a:latin typeface="+mj-lt"/>
                <a:ea typeface="+mj-ea"/>
                <a:cs typeface="+mj-cs"/>
                <a:sym typeface="Nexa Bold"/>
              </a:rPr>
              <a:t>SECTION NAME</a:t>
            </a:r>
          </a:p>
        </p:txBody>
      </p:sp>
      <p:pic>
        <p:nvPicPr>
          <p:cNvPr id="2" name="Picture 1">
            <a:extLst>
              <a:ext uri="{FF2B5EF4-FFF2-40B4-BE49-F238E27FC236}">
                <a16:creationId xmlns:a16="http://schemas.microsoft.com/office/drawing/2014/main" id="{4923EDFA-1948-4537-A6A6-1B946A45DE8F}"/>
              </a:ext>
            </a:extLst>
          </p:cNvPr>
          <p:cNvPicPr>
            <a:picLocks noChangeAspect="1"/>
          </p:cNvPicPr>
          <p:nvPr/>
        </p:nvPicPr>
        <p:blipFill>
          <a:blip r:embed="rId3"/>
          <a:stretch>
            <a:fillRect/>
          </a:stretch>
        </p:blipFill>
        <p:spPr>
          <a:xfrm rot="5400000">
            <a:off x="3330826" y="-1749463"/>
            <a:ext cx="6829426" cy="12221078"/>
          </a:xfrm>
          <a:prstGeom prst="rect">
            <a:avLst/>
          </a:prstGeom>
        </p:spPr>
      </p:pic>
      <p:pic>
        <p:nvPicPr>
          <p:cNvPr id="3" name="Picture 2">
            <a:extLst>
              <a:ext uri="{FF2B5EF4-FFF2-40B4-BE49-F238E27FC236}">
                <a16:creationId xmlns:a16="http://schemas.microsoft.com/office/drawing/2014/main" id="{14DC6A20-C346-444B-A5AE-B83FFF4CC322}"/>
              </a:ext>
            </a:extLst>
          </p:cNvPr>
          <p:cNvPicPr>
            <a:picLocks noChangeAspect="1"/>
          </p:cNvPicPr>
          <p:nvPr/>
        </p:nvPicPr>
        <p:blipFill>
          <a:blip r:embed="rId4"/>
          <a:stretch>
            <a:fillRect/>
          </a:stretch>
        </p:blipFill>
        <p:spPr>
          <a:xfrm>
            <a:off x="8331199" y="3962400"/>
            <a:ext cx="4524879" cy="4495800"/>
          </a:xfrm>
          <a:prstGeom prst="rect">
            <a:avLst/>
          </a:prstGeom>
        </p:spPr>
      </p:pic>
      <p:pic>
        <p:nvPicPr>
          <p:cNvPr id="4" name="Picture 3">
            <a:extLst>
              <a:ext uri="{FF2B5EF4-FFF2-40B4-BE49-F238E27FC236}">
                <a16:creationId xmlns:a16="http://schemas.microsoft.com/office/drawing/2014/main" id="{5B74825B-5A0F-4F7B-9B65-88FF88FDA235}"/>
              </a:ext>
            </a:extLst>
          </p:cNvPr>
          <p:cNvPicPr>
            <a:picLocks noChangeAspect="1"/>
          </p:cNvPicPr>
          <p:nvPr/>
        </p:nvPicPr>
        <p:blipFill>
          <a:blip r:embed="rId5"/>
          <a:stretch>
            <a:fillRect/>
          </a:stretch>
        </p:blipFill>
        <p:spPr>
          <a:xfrm>
            <a:off x="8736012" y="4313423"/>
            <a:ext cx="3352800" cy="658999"/>
          </a:xfrm>
          <a:prstGeom prst="rect">
            <a:avLst/>
          </a:prstGeom>
        </p:spPr>
      </p:pic>
      <p:pic>
        <p:nvPicPr>
          <p:cNvPr id="5" name="Picture 4">
            <a:extLst>
              <a:ext uri="{FF2B5EF4-FFF2-40B4-BE49-F238E27FC236}">
                <a16:creationId xmlns:a16="http://schemas.microsoft.com/office/drawing/2014/main" id="{C27C5A02-1567-4850-9095-2ECEE06B37C8}"/>
              </a:ext>
            </a:extLst>
          </p:cNvPr>
          <p:cNvPicPr>
            <a:picLocks noChangeAspect="1"/>
          </p:cNvPicPr>
          <p:nvPr/>
        </p:nvPicPr>
        <p:blipFill>
          <a:blip r:embed="rId6"/>
          <a:stretch>
            <a:fillRect/>
          </a:stretch>
        </p:blipFill>
        <p:spPr>
          <a:xfrm>
            <a:off x="8616950" y="5323444"/>
            <a:ext cx="3752850" cy="238125"/>
          </a:xfrm>
          <a:prstGeom prst="rect">
            <a:avLst/>
          </a:prstGeom>
        </p:spPr>
      </p:pic>
      <p:pic>
        <p:nvPicPr>
          <p:cNvPr id="6" name="Picture 5">
            <a:extLst>
              <a:ext uri="{FF2B5EF4-FFF2-40B4-BE49-F238E27FC236}">
                <a16:creationId xmlns:a16="http://schemas.microsoft.com/office/drawing/2014/main" id="{336F413E-27FB-45D2-8464-95485242DE6A}"/>
              </a:ext>
            </a:extLst>
          </p:cNvPr>
          <p:cNvPicPr>
            <a:picLocks noChangeAspect="1"/>
          </p:cNvPicPr>
          <p:nvPr/>
        </p:nvPicPr>
        <p:blipFill>
          <a:blip r:embed="rId7"/>
          <a:stretch>
            <a:fillRect/>
          </a:stretch>
        </p:blipFill>
        <p:spPr>
          <a:xfrm>
            <a:off x="8636000" y="5728256"/>
            <a:ext cx="3657600" cy="238125"/>
          </a:xfrm>
          <a:prstGeom prst="rect">
            <a:avLst/>
          </a:prstGeom>
        </p:spPr>
      </p:pic>
      <p:pic>
        <p:nvPicPr>
          <p:cNvPr id="7" name="Picture 6">
            <a:extLst>
              <a:ext uri="{FF2B5EF4-FFF2-40B4-BE49-F238E27FC236}">
                <a16:creationId xmlns:a16="http://schemas.microsoft.com/office/drawing/2014/main" id="{B8959826-E1D9-4D04-B88A-01D953CC926F}"/>
              </a:ext>
            </a:extLst>
          </p:cNvPr>
          <p:cNvPicPr>
            <a:picLocks noChangeAspect="1"/>
          </p:cNvPicPr>
          <p:nvPr/>
        </p:nvPicPr>
        <p:blipFill>
          <a:blip r:embed="rId8"/>
          <a:stretch>
            <a:fillRect/>
          </a:stretch>
        </p:blipFill>
        <p:spPr>
          <a:xfrm>
            <a:off x="8616950" y="6095073"/>
            <a:ext cx="3343275" cy="257175"/>
          </a:xfrm>
          <a:prstGeom prst="rect">
            <a:avLst/>
          </a:prstGeom>
        </p:spPr>
      </p:pic>
      <p:pic>
        <p:nvPicPr>
          <p:cNvPr id="9" name="Picture 8">
            <a:extLst>
              <a:ext uri="{FF2B5EF4-FFF2-40B4-BE49-F238E27FC236}">
                <a16:creationId xmlns:a16="http://schemas.microsoft.com/office/drawing/2014/main" id="{64CBD7EA-A5CB-4412-A7E2-3E715F1BF54A}"/>
              </a:ext>
            </a:extLst>
          </p:cNvPr>
          <p:cNvPicPr>
            <a:picLocks noChangeAspect="1"/>
          </p:cNvPicPr>
          <p:nvPr/>
        </p:nvPicPr>
        <p:blipFill>
          <a:blip r:embed="rId9"/>
          <a:stretch>
            <a:fillRect/>
          </a:stretch>
        </p:blipFill>
        <p:spPr>
          <a:xfrm>
            <a:off x="8602684" y="6459076"/>
            <a:ext cx="3714750" cy="219075"/>
          </a:xfrm>
          <a:prstGeom prst="rect">
            <a:avLst/>
          </a:prstGeom>
        </p:spPr>
      </p:pic>
      <p:pic>
        <p:nvPicPr>
          <p:cNvPr id="10" name="Picture 9">
            <a:extLst>
              <a:ext uri="{FF2B5EF4-FFF2-40B4-BE49-F238E27FC236}">
                <a16:creationId xmlns:a16="http://schemas.microsoft.com/office/drawing/2014/main" id="{04CE9664-8661-460A-8876-759DC13186F8}"/>
              </a:ext>
            </a:extLst>
          </p:cNvPr>
          <p:cNvPicPr>
            <a:picLocks noChangeAspect="1"/>
          </p:cNvPicPr>
          <p:nvPr/>
        </p:nvPicPr>
        <p:blipFill>
          <a:blip r:embed="rId10"/>
          <a:stretch>
            <a:fillRect/>
          </a:stretch>
        </p:blipFill>
        <p:spPr>
          <a:xfrm>
            <a:off x="8636000" y="6803550"/>
            <a:ext cx="1762125" cy="238125"/>
          </a:xfrm>
          <a:prstGeom prst="rect">
            <a:avLst/>
          </a:prstGeom>
        </p:spPr>
      </p:pic>
      <p:pic>
        <p:nvPicPr>
          <p:cNvPr id="14" name="Picture 13">
            <a:extLst>
              <a:ext uri="{FF2B5EF4-FFF2-40B4-BE49-F238E27FC236}">
                <a16:creationId xmlns:a16="http://schemas.microsoft.com/office/drawing/2014/main" id="{6E2491E8-9AF0-4D3C-A5C9-6BD900EA3036}"/>
              </a:ext>
            </a:extLst>
          </p:cNvPr>
          <p:cNvPicPr>
            <a:picLocks noChangeAspect="1"/>
          </p:cNvPicPr>
          <p:nvPr/>
        </p:nvPicPr>
        <p:blipFill>
          <a:blip r:embed="rId11"/>
          <a:stretch>
            <a:fillRect/>
          </a:stretch>
        </p:blipFill>
        <p:spPr>
          <a:xfrm>
            <a:off x="8736012" y="7191375"/>
            <a:ext cx="3324225" cy="1266825"/>
          </a:xfrm>
          <a:prstGeom prst="rect">
            <a:avLst/>
          </a:prstGeom>
        </p:spPr>
      </p:pic>
      <p:sp>
        <p:nvSpPr>
          <p:cNvPr id="11" name="TextBox 10"/>
          <p:cNvSpPr txBox="1"/>
          <p:nvPr/>
        </p:nvSpPr>
        <p:spPr>
          <a:xfrm>
            <a:off x="8602684" y="4575864"/>
            <a:ext cx="3690788" cy="300936"/>
          </a:xfrm>
          <a:prstGeom prst="rect">
            <a:avLst/>
          </a:prstGeom>
          <a:solidFill>
            <a:schemeClr val="tx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093" tIns="27093" rIns="27093" bIns="27093" numCol="1" spcCol="38100" rtlCol="0" anchor="ctr">
            <a:spAutoFit/>
          </a:bodyPr>
          <a:lstStyle/>
          <a:p>
            <a:r>
              <a:rPr lang="zh-CN" altLang="zh-CN" sz="1600" dirty="0">
                <a:solidFill>
                  <a:schemeClr val="bg1"/>
                </a:solidFill>
              </a:rPr>
              <a:t>靠近观众的银幕要求有较好的画面质量</a:t>
            </a:r>
            <a:endParaRPr kumimoji="0" lang="zh-CN" altLang="en-US" sz="1600" b="0" i="0" u="none" strike="noStrike" cap="none" spc="0" normalizeH="0" baseline="0" dirty="0">
              <a:ln>
                <a:noFill/>
              </a:ln>
              <a:solidFill>
                <a:schemeClr val="bg1"/>
              </a:solidFill>
              <a:effectLst/>
              <a:uFillTx/>
              <a:sym typeface="Helvetica Light"/>
            </a:endParaRPr>
          </a:p>
        </p:txBody>
      </p:sp>
      <p:sp>
        <p:nvSpPr>
          <p:cNvPr id="15" name="TextBox 14"/>
          <p:cNvSpPr txBox="1"/>
          <p:nvPr/>
        </p:nvSpPr>
        <p:spPr>
          <a:xfrm>
            <a:off x="8619406" y="5334000"/>
            <a:ext cx="3750394" cy="1778264"/>
          </a:xfrm>
          <a:prstGeom prst="rect">
            <a:avLst/>
          </a:prstGeom>
          <a:solidFill>
            <a:schemeClr val="tx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093" tIns="27093" rIns="27093" bIns="27093" numCol="1" spcCol="38100" rtlCol="0" anchor="ctr">
            <a:spAutoFit/>
          </a:bodyPr>
          <a:lstStyle/>
          <a:p>
            <a:pPr algn="l"/>
            <a:r>
              <a:rPr lang="zh-CN" altLang="zh-CN" sz="1400" dirty="0">
                <a:solidFill>
                  <a:schemeClr val="bg1"/>
                </a:solidFill>
              </a:rPr>
              <a:t>将现有的标准影厅转换成具有高度沉浸感、视野广阔的影厅的方法和设备都得到了解决。方法的各方面包括：将电影银幕移近观众，采用不同放映设备避免或尽最大力度降低不真实或不自然的图像叠影出现，供选择的声音系统也很详尽。</a:t>
            </a:r>
            <a:endParaRPr lang="en-US" altLang="zh-CN" sz="1400" dirty="0">
              <a:solidFill>
                <a:schemeClr val="bg1"/>
              </a:solidFill>
            </a:endParaRPr>
          </a:p>
          <a:p>
            <a:pPr algn="l"/>
            <a:endParaRPr kumimoji="0" lang="en-US" altLang="zh-CN" sz="1400" b="0" i="0" u="none" strike="noStrike" cap="none" spc="0" normalizeH="0" baseline="0" dirty="0">
              <a:ln>
                <a:noFill/>
              </a:ln>
              <a:solidFill>
                <a:schemeClr val="bg1"/>
              </a:solidFill>
              <a:effectLst/>
              <a:uFillTx/>
              <a:sym typeface="Helvetica Light"/>
            </a:endParaRPr>
          </a:p>
          <a:p>
            <a:pPr algn="l"/>
            <a:endParaRPr kumimoji="0" lang="zh-CN" altLang="en-US" sz="1400" b="0" i="0" u="none" strike="noStrike" cap="none" spc="0" normalizeH="0" baseline="0" dirty="0">
              <a:ln>
                <a:noFill/>
              </a:ln>
              <a:solidFill>
                <a:schemeClr val="bg1"/>
              </a:solidFill>
              <a:effectLst/>
              <a:uFillTx/>
              <a:sym typeface="Helvetica Light"/>
            </a:endParaRPr>
          </a:p>
        </p:txBody>
      </p:sp>
    </p:spTree>
    <p:extLst>
      <p:ext uri="{BB962C8B-B14F-4D97-AF65-F5344CB8AC3E}">
        <p14:creationId xmlns:p14="http://schemas.microsoft.com/office/powerpoint/2010/main" val="202544261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3" name="Image" descr="Image"/>
          <p:cNvPicPr>
            <a:picLocks noGrp="1" noChangeAspect="1"/>
          </p:cNvPicPr>
          <p:nvPr>
            <p:ph type="pic" sz="quarter" idx="14"/>
          </p:nvPr>
        </p:nvPicPr>
        <p:blipFill>
          <a:blip r:embed="rId2"/>
          <a:srcRect t="62" b="62"/>
          <a:stretch>
            <a:fillRect/>
          </a:stretch>
        </p:blipFill>
        <p:spPr>
          <a:prstGeom prst="rect">
            <a:avLst/>
          </a:prstGeom>
        </p:spPr>
      </p:pic>
      <p:sp>
        <p:nvSpPr>
          <p:cNvPr id="524" name="Slide Number"/>
          <p:cNvSpPr>
            <a:spLocks noGrp="1"/>
          </p:cNvSpPr>
          <p:nvPr>
            <p:ph type="sldNum" sz="quarter" idx="2"/>
          </p:nvPr>
        </p:nvSpPr>
        <p:spPr>
          <a:xfrm>
            <a:off x="12293472" y="9029700"/>
            <a:ext cx="172501" cy="231987"/>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5</a:t>
            </a:fld>
            <a:endParaRPr/>
          </a:p>
        </p:txBody>
      </p:sp>
      <p:sp>
        <p:nvSpPr>
          <p:cNvPr id="8" name="PRESENTATION NAME     SECTION NAME"/>
          <p:cNvSpPr/>
          <p:nvPr/>
        </p:nvSpPr>
        <p:spPr>
          <a:xfrm>
            <a:off x="1706879" y="9068223"/>
            <a:ext cx="3673565" cy="169277"/>
          </a:xfrm>
          <a:prstGeom prst="rect">
            <a:avLst/>
          </a:prstGeom>
          <a:ln w="3175">
            <a:miter lim="400000"/>
          </a:ln>
          <a:extLst>
            <a:ext uri="{C572A759-6A51-4108-AA02-DFA0A04FC94B}">
              <ma14:wrappingTextBoxFlag xmlns:ma14="http://schemas.microsoft.com/office/mac/drawingml/2011/main" xmlns="" val="1"/>
            </a:ext>
          </a:extLst>
        </p:spPr>
        <p:txBody>
          <a:bodyPr lIns="0" tIns="0" rIns="0" bIns="0">
            <a:spAutoFit/>
          </a:bodyPr>
          <a:lstStyle/>
          <a:p>
            <a:pPr algn="l">
              <a:defRPr sz="1100">
                <a:latin typeface="Helvetica"/>
                <a:ea typeface="Helvetica"/>
                <a:cs typeface="Helvetica"/>
                <a:sym typeface="Helvetica"/>
              </a:defRPr>
            </a:pPr>
            <a:r>
              <a:rPr dirty="0">
                <a:solidFill>
                  <a:srgbClr val="0071D1"/>
                </a:solidFill>
                <a:latin typeface="Nexa Black"/>
                <a:ea typeface="Nexa Black"/>
                <a:cs typeface="Nexa Black"/>
                <a:sym typeface="Nexa Black"/>
              </a:rPr>
              <a:t>PRESENTATION NAME     </a:t>
            </a:r>
            <a:r>
              <a:rPr dirty="0">
                <a:solidFill>
                  <a:srgbClr val="0071D1"/>
                </a:solidFill>
                <a:latin typeface="+mj-lt"/>
                <a:ea typeface="+mj-ea"/>
                <a:cs typeface="+mj-cs"/>
                <a:sym typeface="Nexa Bold"/>
              </a:rPr>
              <a:t>SECTION NAME</a:t>
            </a:r>
          </a:p>
        </p:txBody>
      </p:sp>
      <p:pic>
        <p:nvPicPr>
          <p:cNvPr id="2" name="Picture 1">
            <a:extLst>
              <a:ext uri="{FF2B5EF4-FFF2-40B4-BE49-F238E27FC236}">
                <a16:creationId xmlns:a16="http://schemas.microsoft.com/office/drawing/2014/main" id="{593D3FB2-E1D0-4358-BCAB-7D6ADB04C16B}"/>
              </a:ext>
            </a:extLst>
          </p:cNvPr>
          <p:cNvPicPr>
            <a:picLocks noChangeAspect="1"/>
          </p:cNvPicPr>
          <p:nvPr/>
        </p:nvPicPr>
        <p:blipFill>
          <a:blip r:embed="rId3"/>
          <a:stretch>
            <a:fillRect/>
          </a:stretch>
        </p:blipFill>
        <p:spPr>
          <a:xfrm rot="16200000">
            <a:off x="2721850" y="-1707072"/>
            <a:ext cx="7561100" cy="12334911"/>
          </a:xfrm>
          <a:prstGeom prst="rect">
            <a:avLst/>
          </a:prstGeom>
        </p:spPr>
      </p:pic>
      <p:pic>
        <p:nvPicPr>
          <p:cNvPr id="3" name="Picture 2">
            <a:extLst>
              <a:ext uri="{FF2B5EF4-FFF2-40B4-BE49-F238E27FC236}">
                <a16:creationId xmlns:a16="http://schemas.microsoft.com/office/drawing/2014/main" id="{12A4F2D0-CCBA-4DB0-A5CF-4F2398EA1389}"/>
              </a:ext>
            </a:extLst>
          </p:cNvPr>
          <p:cNvPicPr>
            <a:picLocks noChangeAspect="1"/>
          </p:cNvPicPr>
          <p:nvPr/>
        </p:nvPicPr>
        <p:blipFill>
          <a:blip r:embed="rId4"/>
          <a:stretch>
            <a:fillRect/>
          </a:stretch>
        </p:blipFill>
        <p:spPr>
          <a:xfrm>
            <a:off x="413439" y="785112"/>
            <a:ext cx="1773200" cy="2020718"/>
          </a:xfrm>
          <a:prstGeom prst="rect">
            <a:avLst/>
          </a:prstGeom>
        </p:spPr>
      </p:pic>
      <p:pic>
        <p:nvPicPr>
          <p:cNvPr id="7" name="Picture 6">
            <a:extLst>
              <a:ext uri="{FF2B5EF4-FFF2-40B4-BE49-F238E27FC236}">
                <a16:creationId xmlns:a16="http://schemas.microsoft.com/office/drawing/2014/main" id="{D08DAE29-A31D-4930-A802-0AE04D25EE3F}"/>
              </a:ext>
            </a:extLst>
          </p:cNvPr>
          <p:cNvPicPr>
            <a:picLocks noChangeAspect="1"/>
          </p:cNvPicPr>
          <p:nvPr/>
        </p:nvPicPr>
        <p:blipFill>
          <a:blip r:embed="rId4"/>
          <a:stretch>
            <a:fillRect/>
          </a:stretch>
        </p:blipFill>
        <p:spPr>
          <a:xfrm>
            <a:off x="142658" y="5595919"/>
            <a:ext cx="4903810" cy="2802177"/>
          </a:xfrm>
          <a:prstGeom prst="rect">
            <a:avLst/>
          </a:prstGeom>
        </p:spPr>
      </p:pic>
      <p:pic>
        <p:nvPicPr>
          <p:cNvPr id="9" name="Picture 8">
            <a:extLst>
              <a:ext uri="{FF2B5EF4-FFF2-40B4-BE49-F238E27FC236}">
                <a16:creationId xmlns:a16="http://schemas.microsoft.com/office/drawing/2014/main" id="{9185B235-37D2-4EE0-9AA6-1E39A721082B}"/>
              </a:ext>
            </a:extLst>
          </p:cNvPr>
          <p:cNvPicPr>
            <a:picLocks noChangeAspect="1"/>
          </p:cNvPicPr>
          <p:nvPr/>
        </p:nvPicPr>
        <p:blipFill>
          <a:blip r:embed="rId4"/>
          <a:stretch>
            <a:fillRect/>
          </a:stretch>
        </p:blipFill>
        <p:spPr>
          <a:xfrm>
            <a:off x="7932877" y="679833"/>
            <a:ext cx="4972282" cy="2841304"/>
          </a:xfrm>
          <a:prstGeom prst="rect">
            <a:avLst/>
          </a:prstGeom>
        </p:spPr>
      </p:pic>
      <p:pic>
        <p:nvPicPr>
          <p:cNvPr id="4" name="Picture 3">
            <a:extLst>
              <a:ext uri="{FF2B5EF4-FFF2-40B4-BE49-F238E27FC236}">
                <a16:creationId xmlns:a16="http://schemas.microsoft.com/office/drawing/2014/main" id="{1E2B1281-A353-41CE-A075-5B61891A836E}"/>
              </a:ext>
            </a:extLst>
          </p:cNvPr>
          <p:cNvPicPr>
            <a:picLocks noChangeAspect="1"/>
          </p:cNvPicPr>
          <p:nvPr/>
        </p:nvPicPr>
        <p:blipFill>
          <a:blip r:embed="rId5"/>
          <a:stretch>
            <a:fillRect/>
          </a:stretch>
        </p:blipFill>
        <p:spPr>
          <a:xfrm>
            <a:off x="310214" y="1576396"/>
            <a:ext cx="1876425" cy="438150"/>
          </a:xfrm>
          <a:prstGeom prst="rect">
            <a:avLst/>
          </a:prstGeom>
        </p:spPr>
      </p:pic>
      <p:pic>
        <p:nvPicPr>
          <p:cNvPr id="5" name="Picture 4">
            <a:extLst>
              <a:ext uri="{FF2B5EF4-FFF2-40B4-BE49-F238E27FC236}">
                <a16:creationId xmlns:a16="http://schemas.microsoft.com/office/drawing/2014/main" id="{0D1DA484-709B-4BB0-85F5-209B5F459D0B}"/>
              </a:ext>
            </a:extLst>
          </p:cNvPr>
          <p:cNvPicPr>
            <a:picLocks noChangeAspect="1"/>
          </p:cNvPicPr>
          <p:nvPr/>
        </p:nvPicPr>
        <p:blipFill>
          <a:blip r:embed="rId6"/>
          <a:stretch>
            <a:fillRect/>
          </a:stretch>
        </p:blipFill>
        <p:spPr>
          <a:xfrm>
            <a:off x="334944" y="2014546"/>
            <a:ext cx="1628775" cy="314325"/>
          </a:xfrm>
          <a:prstGeom prst="rect">
            <a:avLst/>
          </a:prstGeom>
        </p:spPr>
      </p:pic>
      <p:pic>
        <p:nvPicPr>
          <p:cNvPr id="6" name="Picture 5">
            <a:extLst>
              <a:ext uri="{FF2B5EF4-FFF2-40B4-BE49-F238E27FC236}">
                <a16:creationId xmlns:a16="http://schemas.microsoft.com/office/drawing/2014/main" id="{56CCEEC3-8BB8-4DB2-9892-D0FBA29990DA}"/>
              </a:ext>
            </a:extLst>
          </p:cNvPr>
          <p:cNvPicPr>
            <a:picLocks noChangeAspect="1"/>
          </p:cNvPicPr>
          <p:nvPr/>
        </p:nvPicPr>
        <p:blipFill>
          <a:blip r:embed="rId7"/>
          <a:stretch>
            <a:fillRect/>
          </a:stretch>
        </p:blipFill>
        <p:spPr>
          <a:xfrm>
            <a:off x="2311400" y="5959676"/>
            <a:ext cx="1447800" cy="335139"/>
          </a:xfrm>
          <a:prstGeom prst="rect">
            <a:avLst/>
          </a:prstGeom>
        </p:spPr>
      </p:pic>
      <p:pic>
        <p:nvPicPr>
          <p:cNvPr id="10" name="Picture 9">
            <a:extLst>
              <a:ext uri="{FF2B5EF4-FFF2-40B4-BE49-F238E27FC236}">
                <a16:creationId xmlns:a16="http://schemas.microsoft.com/office/drawing/2014/main" id="{9652A4CB-58EE-42CF-B9EB-509C994A9FAA}"/>
              </a:ext>
            </a:extLst>
          </p:cNvPr>
          <p:cNvPicPr>
            <a:picLocks noChangeAspect="1"/>
          </p:cNvPicPr>
          <p:nvPr/>
        </p:nvPicPr>
        <p:blipFill>
          <a:blip r:embed="rId8"/>
          <a:stretch>
            <a:fillRect/>
          </a:stretch>
        </p:blipFill>
        <p:spPr>
          <a:xfrm>
            <a:off x="1810401" y="6510816"/>
            <a:ext cx="752475" cy="238125"/>
          </a:xfrm>
          <a:prstGeom prst="rect">
            <a:avLst/>
          </a:prstGeom>
        </p:spPr>
      </p:pic>
      <p:pic>
        <p:nvPicPr>
          <p:cNvPr id="11" name="Picture 10">
            <a:extLst>
              <a:ext uri="{FF2B5EF4-FFF2-40B4-BE49-F238E27FC236}">
                <a16:creationId xmlns:a16="http://schemas.microsoft.com/office/drawing/2014/main" id="{583A4B06-4102-4693-ACD3-E51749E08903}"/>
              </a:ext>
            </a:extLst>
          </p:cNvPr>
          <p:cNvPicPr>
            <a:picLocks noChangeAspect="1"/>
          </p:cNvPicPr>
          <p:nvPr/>
        </p:nvPicPr>
        <p:blipFill>
          <a:blip r:embed="rId9"/>
          <a:stretch>
            <a:fillRect/>
          </a:stretch>
        </p:blipFill>
        <p:spPr>
          <a:xfrm>
            <a:off x="1810401" y="6904360"/>
            <a:ext cx="2438400" cy="1114425"/>
          </a:xfrm>
          <a:prstGeom prst="rect">
            <a:avLst/>
          </a:prstGeom>
        </p:spPr>
      </p:pic>
      <p:pic>
        <p:nvPicPr>
          <p:cNvPr id="12" name="Picture 11">
            <a:extLst>
              <a:ext uri="{FF2B5EF4-FFF2-40B4-BE49-F238E27FC236}">
                <a16:creationId xmlns:a16="http://schemas.microsoft.com/office/drawing/2014/main" id="{D533757B-8B18-4A72-8FB7-3DA68E2DE081}"/>
              </a:ext>
            </a:extLst>
          </p:cNvPr>
          <p:cNvPicPr>
            <a:picLocks noChangeAspect="1"/>
          </p:cNvPicPr>
          <p:nvPr/>
        </p:nvPicPr>
        <p:blipFill>
          <a:blip r:embed="rId10"/>
          <a:stretch>
            <a:fillRect/>
          </a:stretch>
        </p:blipFill>
        <p:spPr>
          <a:xfrm>
            <a:off x="8092230" y="1096052"/>
            <a:ext cx="4260204" cy="259219"/>
          </a:xfrm>
          <a:prstGeom prst="rect">
            <a:avLst/>
          </a:prstGeom>
        </p:spPr>
      </p:pic>
      <p:pic>
        <p:nvPicPr>
          <p:cNvPr id="15" name="Picture 14">
            <a:extLst>
              <a:ext uri="{FF2B5EF4-FFF2-40B4-BE49-F238E27FC236}">
                <a16:creationId xmlns:a16="http://schemas.microsoft.com/office/drawing/2014/main" id="{90822FE7-6C8C-4C08-83AF-006990DFE6C9}"/>
              </a:ext>
            </a:extLst>
          </p:cNvPr>
          <p:cNvPicPr>
            <a:picLocks noChangeAspect="1"/>
          </p:cNvPicPr>
          <p:nvPr/>
        </p:nvPicPr>
        <p:blipFill>
          <a:blip r:embed="rId8"/>
          <a:stretch>
            <a:fillRect/>
          </a:stretch>
        </p:blipFill>
        <p:spPr>
          <a:xfrm>
            <a:off x="8433611" y="1528054"/>
            <a:ext cx="752475" cy="238125"/>
          </a:xfrm>
          <a:prstGeom prst="rect">
            <a:avLst/>
          </a:prstGeom>
        </p:spPr>
      </p:pic>
      <p:pic>
        <p:nvPicPr>
          <p:cNvPr id="13" name="Picture 12">
            <a:extLst>
              <a:ext uri="{FF2B5EF4-FFF2-40B4-BE49-F238E27FC236}">
                <a16:creationId xmlns:a16="http://schemas.microsoft.com/office/drawing/2014/main" id="{97473AC3-8600-4874-87B4-7F7C0B1CDE57}"/>
              </a:ext>
            </a:extLst>
          </p:cNvPr>
          <p:cNvPicPr>
            <a:picLocks noChangeAspect="1"/>
          </p:cNvPicPr>
          <p:nvPr/>
        </p:nvPicPr>
        <p:blipFill>
          <a:blip r:embed="rId11"/>
          <a:stretch>
            <a:fillRect/>
          </a:stretch>
        </p:blipFill>
        <p:spPr>
          <a:xfrm>
            <a:off x="8435351" y="1923341"/>
            <a:ext cx="3714750" cy="942975"/>
          </a:xfrm>
          <a:prstGeom prst="rect">
            <a:avLst/>
          </a:prstGeom>
        </p:spPr>
      </p:pic>
      <p:sp>
        <p:nvSpPr>
          <p:cNvPr id="14" name="TextBox 13"/>
          <p:cNvSpPr txBox="1"/>
          <p:nvPr/>
        </p:nvSpPr>
        <p:spPr>
          <a:xfrm>
            <a:off x="142658" y="1598489"/>
            <a:ext cx="2043980" cy="701046"/>
          </a:xfrm>
          <a:prstGeom prst="rect">
            <a:avLst/>
          </a:prstGeom>
          <a:solidFill>
            <a:schemeClr val="tx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093" tIns="27093" rIns="27093" bIns="27093" numCol="1" spcCol="38100" rtlCol="0" anchor="ctr">
            <a:spAutoFit/>
          </a:bodyPr>
          <a:lstStyle/>
          <a:p>
            <a:r>
              <a:rPr lang="zh-CN" altLang="zh-CN" sz="1400" dirty="0">
                <a:solidFill>
                  <a:schemeClr val="bg1"/>
                </a:solidFill>
              </a:rPr>
              <a:t>在</a:t>
            </a:r>
            <a:r>
              <a:rPr lang="en-US" altLang="zh-CN" sz="1400" dirty="0">
                <a:solidFill>
                  <a:schemeClr val="bg1"/>
                </a:solidFill>
              </a:rPr>
              <a:t>IMAX</a:t>
            </a:r>
            <a:r>
              <a:rPr lang="zh-CN" altLang="zh-CN" sz="1400" dirty="0">
                <a:solidFill>
                  <a:schemeClr val="bg1"/>
                </a:solidFill>
              </a:rPr>
              <a:t>影厅，当观众靠近银幕时，就不用担心像素可见性和叠影的问题。</a:t>
            </a:r>
            <a:endParaRPr kumimoji="0" lang="zh-CN" altLang="en-US" sz="1400" b="0" i="0" u="none" strike="noStrike" cap="none" spc="0" normalizeH="0" baseline="0" dirty="0">
              <a:ln>
                <a:noFill/>
              </a:ln>
              <a:solidFill>
                <a:schemeClr val="bg1"/>
              </a:solidFill>
              <a:effectLst/>
              <a:uFillTx/>
              <a:sym typeface="Helvetica Light"/>
            </a:endParaRPr>
          </a:p>
        </p:txBody>
      </p:sp>
      <p:sp>
        <p:nvSpPr>
          <p:cNvPr id="22" name="TextBox 21"/>
          <p:cNvSpPr txBox="1"/>
          <p:nvPr/>
        </p:nvSpPr>
        <p:spPr>
          <a:xfrm>
            <a:off x="8059174" y="1015437"/>
            <a:ext cx="4293259" cy="270159"/>
          </a:xfrm>
          <a:prstGeom prst="rect">
            <a:avLst/>
          </a:prstGeom>
          <a:solidFill>
            <a:schemeClr val="tx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093" tIns="27093" rIns="27093" bIns="27093" numCol="1" spcCol="38100" rtlCol="0" anchor="ctr">
            <a:spAutoFit/>
          </a:bodyPr>
          <a:lstStyle/>
          <a:p>
            <a:r>
              <a:rPr lang="zh-CN" altLang="zh-CN" sz="1400" dirty="0">
                <a:solidFill>
                  <a:schemeClr val="bg1"/>
                </a:solidFill>
              </a:rPr>
              <a:t>移动电影银幕，使之靠近观众，</a:t>
            </a:r>
            <a:r>
              <a:rPr lang="en-US" altLang="zh-CN" sz="1400" dirty="0">
                <a:solidFill>
                  <a:schemeClr val="bg1"/>
                </a:solidFill>
              </a:rPr>
              <a:t>IMAX </a:t>
            </a:r>
            <a:r>
              <a:rPr lang="zh-CN" altLang="zh-CN" sz="1400" dirty="0">
                <a:solidFill>
                  <a:schemeClr val="bg1"/>
                </a:solidFill>
              </a:rPr>
              <a:t>专利</a:t>
            </a:r>
            <a:r>
              <a:rPr lang="zh-CN" altLang="en-US" sz="1400" dirty="0">
                <a:solidFill>
                  <a:schemeClr val="bg1"/>
                </a:solidFill>
              </a:rPr>
              <a:t>号</a:t>
            </a:r>
            <a:r>
              <a:rPr lang="en-US" altLang="zh-CN" sz="1400" dirty="0">
                <a:solidFill>
                  <a:schemeClr val="bg1"/>
                </a:solidFill>
              </a:rPr>
              <a:t>7106411</a:t>
            </a:r>
            <a:endParaRPr kumimoji="0" lang="zh-CN" altLang="en-US" sz="1400" b="0" i="0" u="none" strike="noStrike" cap="none" spc="0" normalizeH="0" baseline="0" dirty="0">
              <a:ln>
                <a:noFill/>
              </a:ln>
              <a:solidFill>
                <a:schemeClr val="bg1"/>
              </a:solidFill>
              <a:effectLst/>
              <a:uFillTx/>
              <a:sym typeface="Helvetica Light"/>
            </a:endParaRPr>
          </a:p>
        </p:txBody>
      </p:sp>
    </p:spTree>
    <p:extLst>
      <p:ext uri="{BB962C8B-B14F-4D97-AF65-F5344CB8AC3E}">
        <p14:creationId xmlns:p14="http://schemas.microsoft.com/office/powerpoint/2010/main" val="399411514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3" name="Image" descr="Image"/>
          <p:cNvPicPr>
            <a:picLocks noGrp="1" noChangeAspect="1"/>
          </p:cNvPicPr>
          <p:nvPr>
            <p:ph type="pic" sz="quarter" idx="14"/>
          </p:nvPr>
        </p:nvPicPr>
        <p:blipFill>
          <a:blip r:embed="rId2"/>
          <a:srcRect t="62" b="62"/>
          <a:stretch>
            <a:fillRect/>
          </a:stretch>
        </p:blipFill>
        <p:spPr>
          <a:prstGeom prst="rect">
            <a:avLst/>
          </a:prstGeom>
        </p:spPr>
      </p:pic>
      <p:sp>
        <p:nvSpPr>
          <p:cNvPr id="524" name="Slide Number"/>
          <p:cNvSpPr>
            <a:spLocks noGrp="1"/>
          </p:cNvSpPr>
          <p:nvPr>
            <p:ph type="sldNum" sz="quarter" idx="2"/>
          </p:nvPr>
        </p:nvSpPr>
        <p:spPr>
          <a:xfrm>
            <a:off x="12293472" y="9029700"/>
            <a:ext cx="172501" cy="231987"/>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6</a:t>
            </a:fld>
            <a:endParaRPr/>
          </a:p>
        </p:txBody>
      </p:sp>
      <p:sp>
        <p:nvSpPr>
          <p:cNvPr id="8" name="PRESENTATION NAME     SECTION NAME"/>
          <p:cNvSpPr/>
          <p:nvPr/>
        </p:nvSpPr>
        <p:spPr>
          <a:xfrm>
            <a:off x="1706879" y="9068223"/>
            <a:ext cx="3673565" cy="169277"/>
          </a:xfrm>
          <a:prstGeom prst="rect">
            <a:avLst/>
          </a:prstGeom>
          <a:ln w="3175">
            <a:miter lim="400000"/>
          </a:ln>
          <a:extLst>
            <a:ext uri="{C572A759-6A51-4108-AA02-DFA0A04FC94B}">
              <ma14:wrappingTextBoxFlag xmlns:ma14="http://schemas.microsoft.com/office/mac/drawingml/2011/main" xmlns="" val="1"/>
            </a:ext>
          </a:extLst>
        </p:spPr>
        <p:txBody>
          <a:bodyPr lIns="0" tIns="0" rIns="0" bIns="0">
            <a:spAutoFit/>
          </a:bodyPr>
          <a:lstStyle/>
          <a:p>
            <a:pPr algn="l">
              <a:defRPr sz="1100">
                <a:latin typeface="Helvetica"/>
                <a:ea typeface="Helvetica"/>
                <a:cs typeface="Helvetica"/>
                <a:sym typeface="Helvetica"/>
              </a:defRPr>
            </a:pPr>
            <a:r>
              <a:rPr dirty="0">
                <a:solidFill>
                  <a:srgbClr val="0071D1"/>
                </a:solidFill>
                <a:latin typeface="Nexa Black"/>
                <a:ea typeface="Nexa Black"/>
                <a:cs typeface="Nexa Black"/>
                <a:sym typeface="Nexa Black"/>
              </a:rPr>
              <a:t>PRESENTATION NAME     </a:t>
            </a:r>
            <a:r>
              <a:rPr dirty="0">
                <a:solidFill>
                  <a:srgbClr val="0071D1"/>
                </a:solidFill>
                <a:latin typeface="+mj-lt"/>
                <a:ea typeface="+mj-ea"/>
                <a:cs typeface="+mj-cs"/>
                <a:sym typeface="Nexa Bold"/>
              </a:rPr>
              <a:t>SECTION NAME</a:t>
            </a:r>
          </a:p>
        </p:txBody>
      </p:sp>
      <p:pic>
        <p:nvPicPr>
          <p:cNvPr id="2" name="Picture 1">
            <a:extLst>
              <a:ext uri="{FF2B5EF4-FFF2-40B4-BE49-F238E27FC236}">
                <a16:creationId xmlns:a16="http://schemas.microsoft.com/office/drawing/2014/main" id="{60F69B33-9673-4127-B645-91E84436D880}"/>
              </a:ext>
            </a:extLst>
          </p:cNvPr>
          <p:cNvPicPr>
            <a:picLocks noChangeAspect="1"/>
          </p:cNvPicPr>
          <p:nvPr/>
        </p:nvPicPr>
        <p:blipFill>
          <a:blip r:embed="rId3"/>
          <a:stretch>
            <a:fillRect/>
          </a:stretch>
        </p:blipFill>
        <p:spPr>
          <a:xfrm rot="5400000">
            <a:off x="3401249" y="-1585538"/>
            <a:ext cx="6400801" cy="12315080"/>
          </a:xfrm>
          <a:prstGeom prst="rect">
            <a:avLst/>
          </a:prstGeom>
        </p:spPr>
      </p:pic>
      <p:pic>
        <p:nvPicPr>
          <p:cNvPr id="6" name="Picture 5">
            <a:extLst>
              <a:ext uri="{FF2B5EF4-FFF2-40B4-BE49-F238E27FC236}">
                <a16:creationId xmlns:a16="http://schemas.microsoft.com/office/drawing/2014/main" id="{E51824B2-8E86-4E45-9146-E546FBFF325A}"/>
              </a:ext>
            </a:extLst>
          </p:cNvPr>
          <p:cNvPicPr>
            <a:picLocks noChangeAspect="1"/>
          </p:cNvPicPr>
          <p:nvPr/>
        </p:nvPicPr>
        <p:blipFill>
          <a:blip r:embed="rId4"/>
          <a:stretch>
            <a:fillRect/>
          </a:stretch>
        </p:blipFill>
        <p:spPr>
          <a:xfrm>
            <a:off x="8826500" y="3923778"/>
            <a:ext cx="3932690" cy="1486422"/>
          </a:xfrm>
          <a:prstGeom prst="rect">
            <a:avLst/>
          </a:prstGeom>
        </p:spPr>
      </p:pic>
      <p:pic>
        <p:nvPicPr>
          <p:cNvPr id="7" name="Picture 6">
            <a:extLst>
              <a:ext uri="{FF2B5EF4-FFF2-40B4-BE49-F238E27FC236}">
                <a16:creationId xmlns:a16="http://schemas.microsoft.com/office/drawing/2014/main" id="{46AF3A42-C97B-4949-8080-1AA2C68DBD91}"/>
              </a:ext>
            </a:extLst>
          </p:cNvPr>
          <p:cNvPicPr>
            <a:picLocks noChangeAspect="1"/>
          </p:cNvPicPr>
          <p:nvPr/>
        </p:nvPicPr>
        <p:blipFill>
          <a:blip r:embed="rId4"/>
          <a:stretch>
            <a:fillRect/>
          </a:stretch>
        </p:blipFill>
        <p:spPr>
          <a:xfrm>
            <a:off x="8636000" y="6808939"/>
            <a:ext cx="3657472" cy="1143000"/>
          </a:xfrm>
          <a:prstGeom prst="rect">
            <a:avLst/>
          </a:prstGeom>
        </p:spPr>
      </p:pic>
      <p:pic>
        <p:nvPicPr>
          <p:cNvPr id="3" name="Picture 2">
            <a:extLst>
              <a:ext uri="{FF2B5EF4-FFF2-40B4-BE49-F238E27FC236}">
                <a16:creationId xmlns:a16="http://schemas.microsoft.com/office/drawing/2014/main" id="{1565CE5E-5047-47F7-BCCC-6B5C4AFB88B5}"/>
              </a:ext>
            </a:extLst>
          </p:cNvPr>
          <p:cNvPicPr>
            <a:picLocks noChangeAspect="1"/>
          </p:cNvPicPr>
          <p:nvPr/>
        </p:nvPicPr>
        <p:blipFill>
          <a:blip r:embed="rId5"/>
          <a:stretch>
            <a:fillRect/>
          </a:stretch>
        </p:blipFill>
        <p:spPr>
          <a:xfrm>
            <a:off x="9093200" y="4114800"/>
            <a:ext cx="2343150" cy="257175"/>
          </a:xfrm>
          <a:prstGeom prst="rect">
            <a:avLst/>
          </a:prstGeom>
        </p:spPr>
      </p:pic>
      <p:pic>
        <p:nvPicPr>
          <p:cNvPr id="4" name="Picture 3">
            <a:extLst>
              <a:ext uri="{FF2B5EF4-FFF2-40B4-BE49-F238E27FC236}">
                <a16:creationId xmlns:a16="http://schemas.microsoft.com/office/drawing/2014/main" id="{2235BB30-E972-4646-BE9C-DFB0D1906FA2}"/>
              </a:ext>
            </a:extLst>
          </p:cNvPr>
          <p:cNvPicPr>
            <a:picLocks noChangeAspect="1"/>
          </p:cNvPicPr>
          <p:nvPr/>
        </p:nvPicPr>
        <p:blipFill>
          <a:blip r:embed="rId6"/>
          <a:stretch>
            <a:fillRect/>
          </a:stretch>
        </p:blipFill>
        <p:spPr>
          <a:xfrm>
            <a:off x="9093200" y="4421686"/>
            <a:ext cx="2457450" cy="257175"/>
          </a:xfrm>
          <a:prstGeom prst="rect">
            <a:avLst/>
          </a:prstGeom>
        </p:spPr>
      </p:pic>
      <p:pic>
        <p:nvPicPr>
          <p:cNvPr id="5" name="Picture 4">
            <a:extLst>
              <a:ext uri="{FF2B5EF4-FFF2-40B4-BE49-F238E27FC236}">
                <a16:creationId xmlns:a16="http://schemas.microsoft.com/office/drawing/2014/main" id="{A93B9992-4008-4390-A64D-2F0F949A3160}"/>
              </a:ext>
            </a:extLst>
          </p:cNvPr>
          <p:cNvPicPr>
            <a:picLocks noChangeAspect="1"/>
          </p:cNvPicPr>
          <p:nvPr/>
        </p:nvPicPr>
        <p:blipFill>
          <a:blip r:embed="rId7"/>
          <a:stretch>
            <a:fillRect/>
          </a:stretch>
        </p:blipFill>
        <p:spPr>
          <a:xfrm>
            <a:off x="9093200" y="4752973"/>
            <a:ext cx="2790825" cy="247650"/>
          </a:xfrm>
          <a:prstGeom prst="rect">
            <a:avLst/>
          </a:prstGeom>
        </p:spPr>
      </p:pic>
      <p:pic>
        <p:nvPicPr>
          <p:cNvPr id="9" name="Picture 8">
            <a:extLst>
              <a:ext uri="{FF2B5EF4-FFF2-40B4-BE49-F238E27FC236}">
                <a16:creationId xmlns:a16="http://schemas.microsoft.com/office/drawing/2014/main" id="{EEE6E237-9AEE-4B25-9396-245A38EE394E}"/>
              </a:ext>
            </a:extLst>
          </p:cNvPr>
          <p:cNvPicPr>
            <a:picLocks noChangeAspect="1"/>
          </p:cNvPicPr>
          <p:nvPr/>
        </p:nvPicPr>
        <p:blipFill>
          <a:blip r:embed="rId8"/>
          <a:stretch>
            <a:fillRect/>
          </a:stretch>
        </p:blipFill>
        <p:spPr>
          <a:xfrm>
            <a:off x="9093200" y="6934200"/>
            <a:ext cx="990600" cy="228600"/>
          </a:xfrm>
          <a:prstGeom prst="rect">
            <a:avLst/>
          </a:prstGeom>
        </p:spPr>
      </p:pic>
      <p:pic>
        <p:nvPicPr>
          <p:cNvPr id="10" name="Picture 9">
            <a:extLst>
              <a:ext uri="{FF2B5EF4-FFF2-40B4-BE49-F238E27FC236}">
                <a16:creationId xmlns:a16="http://schemas.microsoft.com/office/drawing/2014/main" id="{F74CACCB-6870-46D0-A59E-106861DD15BD}"/>
              </a:ext>
            </a:extLst>
          </p:cNvPr>
          <p:cNvPicPr>
            <a:picLocks noChangeAspect="1"/>
          </p:cNvPicPr>
          <p:nvPr/>
        </p:nvPicPr>
        <p:blipFill>
          <a:blip r:embed="rId9"/>
          <a:stretch>
            <a:fillRect/>
          </a:stretch>
        </p:blipFill>
        <p:spPr>
          <a:xfrm>
            <a:off x="9077274" y="7280426"/>
            <a:ext cx="2609850" cy="276225"/>
          </a:xfrm>
          <a:prstGeom prst="rect">
            <a:avLst/>
          </a:prstGeom>
        </p:spPr>
      </p:pic>
      <p:sp>
        <p:nvSpPr>
          <p:cNvPr id="11" name="TextBox 10"/>
          <p:cNvSpPr txBox="1"/>
          <p:nvPr/>
        </p:nvSpPr>
        <p:spPr>
          <a:xfrm>
            <a:off x="9093200" y="4099467"/>
            <a:ext cx="2790825" cy="916490"/>
          </a:xfrm>
          <a:prstGeom prst="rect">
            <a:avLst/>
          </a:prstGeom>
          <a:solidFill>
            <a:schemeClr val="tx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093" tIns="27093" rIns="27093" bIns="27093" numCol="1" spcCol="38100" rtlCol="0" anchor="ctr">
            <a:spAutoFit/>
          </a:bodyPr>
          <a:lstStyle/>
          <a:p>
            <a:pPr algn="l"/>
            <a:r>
              <a:rPr lang="zh-CN" altLang="zh-CN" sz="1400" dirty="0">
                <a:solidFill>
                  <a:schemeClr val="bg1"/>
                </a:solidFill>
              </a:rPr>
              <a:t>院线要求到银幕的距离非常小，以获得更多的座位，与此不同的是，</a:t>
            </a:r>
            <a:r>
              <a:rPr lang="en-US" altLang="zh-CN" sz="1400" dirty="0">
                <a:solidFill>
                  <a:schemeClr val="bg1"/>
                </a:solidFill>
              </a:rPr>
              <a:t>IMAX</a:t>
            </a:r>
            <a:r>
              <a:rPr lang="zh-CN" altLang="zh-CN" sz="1400" dirty="0">
                <a:solidFill>
                  <a:schemeClr val="bg1"/>
                </a:solidFill>
              </a:rPr>
              <a:t>将距离限制在</a:t>
            </a:r>
            <a:r>
              <a:rPr lang="en-US" altLang="zh-CN" sz="1400" dirty="0">
                <a:solidFill>
                  <a:schemeClr val="bg1"/>
                </a:solidFill>
              </a:rPr>
              <a:t>0.35 X</a:t>
            </a:r>
            <a:r>
              <a:rPr lang="zh-CN" altLang="zh-CN" sz="1400" dirty="0">
                <a:solidFill>
                  <a:schemeClr val="bg1"/>
                </a:solidFill>
              </a:rPr>
              <a:t>的银幕宽度。</a:t>
            </a:r>
            <a:endParaRPr kumimoji="0" lang="zh-CN" altLang="en-US" sz="1400" b="0" i="0" u="none" strike="noStrike" cap="none" spc="0" normalizeH="0" baseline="0" dirty="0">
              <a:ln>
                <a:noFill/>
              </a:ln>
              <a:solidFill>
                <a:schemeClr val="bg1"/>
              </a:solidFill>
              <a:effectLst/>
              <a:uFillTx/>
              <a:sym typeface="Helvetica Light"/>
            </a:endParaRPr>
          </a:p>
        </p:txBody>
      </p:sp>
      <p:sp>
        <p:nvSpPr>
          <p:cNvPr id="14" name="TextBox 13"/>
          <p:cNvSpPr txBox="1"/>
          <p:nvPr/>
        </p:nvSpPr>
        <p:spPr>
          <a:xfrm>
            <a:off x="8986786" y="7286784"/>
            <a:ext cx="2790825" cy="270159"/>
          </a:xfrm>
          <a:prstGeom prst="rect">
            <a:avLst/>
          </a:prstGeom>
          <a:solidFill>
            <a:schemeClr val="tx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093" tIns="27093" rIns="27093" bIns="27093" numCol="1" spcCol="38100" rtlCol="0" anchor="ctr">
            <a:spAutoFit/>
          </a:bodyPr>
          <a:lstStyle/>
          <a:p>
            <a:pPr algn="l"/>
            <a:r>
              <a:rPr lang="zh-CN" altLang="zh-CN" sz="1400" dirty="0">
                <a:solidFill>
                  <a:schemeClr val="bg1"/>
                </a:solidFill>
              </a:rPr>
              <a:t>中心座位水平线可以稳定纵向视野</a:t>
            </a:r>
            <a:endParaRPr kumimoji="0" lang="zh-CN" altLang="en-US" sz="1400" b="0" i="0" u="none" strike="noStrike" cap="none" spc="0" normalizeH="0" baseline="0" dirty="0">
              <a:ln>
                <a:noFill/>
              </a:ln>
              <a:solidFill>
                <a:schemeClr val="bg1"/>
              </a:solidFill>
              <a:effectLst/>
              <a:uFillTx/>
              <a:sym typeface="Helvetica Light"/>
            </a:endParaRPr>
          </a:p>
        </p:txBody>
      </p:sp>
    </p:spTree>
    <p:extLst>
      <p:ext uri="{BB962C8B-B14F-4D97-AF65-F5344CB8AC3E}">
        <p14:creationId xmlns:p14="http://schemas.microsoft.com/office/powerpoint/2010/main" val="2968690392"/>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3" name="Image" descr="Image"/>
          <p:cNvPicPr>
            <a:picLocks noGrp="1" noChangeAspect="1"/>
          </p:cNvPicPr>
          <p:nvPr>
            <p:ph type="pic" sz="quarter" idx="14"/>
          </p:nvPr>
        </p:nvPicPr>
        <p:blipFill>
          <a:blip r:embed="rId2"/>
          <a:srcRect t="62" b="62"/>
          <a:stretch>
            <a:fillRect/>
          </a:stretch>
        </p:blipFill>
        <p:spPr>
          <a:prstGeom prst="rect">
            <a:avLst/>
          </a:prstGeom>
        </p:spPr>
      </p:pic>
      <p:sp>
        <p:nvSpPr>
          <p:cNvPr id="524" name="Slide Number"/>
          <p:cNvSpPr>
            <a:spLocks noGrp="1"/>
          </p:cNvSpPr>
          <p:nvPr>
            <p:ph type="sldNum" sz="quarter" idx="2"/>
          </p:nvPr>
        </p:nvSpPr>
        <p:spPr>
          <a:xfrm>
            <a:off x="12293472" y="9029700"/>
            <a:ext cx="172501" cy="231987"/>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7</a:t>
            </a:fld>
            <a:endParaRPr/>
          </a:p>
        </p:txBody>
      </p:sp>
      <p:sp>
        <p:nvSpPr>
          <p:cNvPr id="8" name="PRESENTATION NAME     SECTION NAME"/>
          <p:cNvSpPr/>
          <p:nvPr/>
        </p:nvSpPr>
        <p:spPr>
          <a:xfrm>
            <a:off x="1706879" y="9068223"/>
            <a:ext cx="3673565" cy="169277"/>
          </a:xfrm>
          <a:prstGeom prst="rect">
            <a:avLst/>
          </a:prstGeom>
          <a:ln w="3175">
            <a:miter lim="400000"/>
          </a:ln>
          <a:extLst>
            <a:ext uri="{C572A759-6A51-4108-AA02-DFA0A04FC94B}">
              <ma14:wrappingTextBoxFlag xmlns:ma14="http://schemas.microsoft.com/office/mac/drawingml/2011/main" xmlns="" val="1"/>
            </a:ext>
          </a:extLst>
        </p:spPr>
        <p:txBody>
          <a:bodyPr lIns="0" tIns="0" rIns="0" bIns="0">
            <a:spAutoFit/>
          </a:bodyPr>
          <a:lstStyle/>
          <a:p>
            <a:pPr algn="l">
              <a:defRPr sz="1100">
                <a:latin typeface="Helvetica"/>
                <a:ea typeface="Helvetica"/>
                <a:cs typeface="Helvetica"/>
                <a:sym typeface="Helvetica"/>
              </a:defRPr>
            </a:pPr>
            <a:r>
              <a:rPr dirty="0">
                <a:solidFill>
                  <a:srgbClr val="0071D1"/>
                </a:solidFill>
                <a:latin typeface="Nexa Black"/>
                <a:ea typeface="Nexa Black"/>
                <a:cs typeface="Nexa Black"/>
                <a:sym typeface="Nexa Black"/>
              </a:rPr>
              <a:t>PRESENTATION NAME     </a:t>
            </a:r>
            <a:r>
              <a:rPr dirty="0">
                <a:solidFill>
                  <a:srgbClr val="0071D1"/>
                </a:solidFill>
                <a:latin typeface="+mj-lt"/>
                <a:ea typeface="+mj-ea"/>
                <a:cs typeface="+mj-cs"/>
                <a:sym typeface="Nexa Bold"/>
              </a:rPr>
              <a:t>SECTION NAME</a:t>
            </a:r>
          </a:p>
        </p:txBody>
      </p:sp>
      <p:pic>
        <p:nvPicPr>
          <p:cNvPr id="2" name="Picture 1">
            <a:extLst>
              <a:ext uri="{FF2B5EF4-FFF2-40B4-BE49-F238E27FC236}">
                <a16:creationId xmlns:a16="http://schemas.microsoft.com/office/drawing/2014/main" id="{FF0B5B99-FFCA-42AF-8A3D-A21FAEC4E989}"/>
              </a:ext>
            </a:extLst>
          </p:cNvPr>
          <p:cNvPicPr>
            <a:picLocks noChangeAspect="1"/>
          </p:cNvPicPr>
          <p:nvPr/>
        </p:nvPicPr>
        <p:blipFill>
          <a:blip r:embed="rId3"/>
          <a:stretch>
            <a:fillRect/>
          </a:stretch>
        </p:blipFill>
        <p:spPr>
          <a:xfrm rot="16200000">
            <a:off x="2692399" y="-1143000"/>
            <a:ext cx="7365999" cy="11937998"/>
          </a:xfrm>
          <a:prstGeom prst="rect">
            <a:avLst/>
          </a:prstGeom>
        </p:spPr>
      </p:pic>
      <p:pic>
        <p:nvPicPr>
          <p:cNvPr id="6" name="Picture 5">
            <a:extLst>
              <a:ext uri="{FF2B5EF4-FFF2-40B4-BE49-F238E27FC236}">
                <a16:creationId xmlns:a16="http://schemas.microsoft.com/office/drawing/2014/main" id="{DBCC350F-2903-48F8-82AF-7C1E2F3F0EA9}"/>
              </a:ext>
            </a:extLst>
          </p:cNvPr>
          <p:cNvPicPr>
            <a:picLocks noChangeAspect="1"/>
          </p:cNvPicPr>
          <p:nvPr/>
        </p:nvPicPr>
        <p:blipFill>
          <a:blip r:embed="rId4"/>
          <a:stretch>
            <a:fillRect/>
          </a:stretch>
        </p:blipFill>
        <p:spPr>
          <a:xfrm>
            <a:off x="935110" y="7162800"/>
            <a:ext cx="11530000" cy="1453020"/>
          </a:xfrm>
          <a:prstGeom prst="rect">
            <a:avLst/>
          </a:prstGeom>
        </p:spPr>
      </p:pic>
      <p:pic>
        <p:nvPicPr>
          <p:cNvPr id="3" name="Picture 2">
            <a:extLst>
              <a:ext uri="{FF2B5EF4-FFF2-40B4-BE49-F238E27FC236}">
                <a16:creationId xmlns:a16="http://schemas.microsoft.com/office/drawing/2014/main" id="{B0F642F9-3C82-4A04-8D9E-3E516F0FDA71}"/>
              </a:ext>
            </a:extLst>
          </p:cNvPr>
          <p:cNvPicPr>
            <a:picLocks noChangeAspect="1"/>
          </p:cNvPicPr>
          <p:nvPr/>
        </p:nvPicPr>
        <p:blipFill>
          <a:blip r:embed="rId5"/>
          <a:stretch>
            <a:fillRect/>
          </a:stretch>
        </p:blipFill>
        <p:spPr>
          <a:xfrm>
            <a:off x="1153555" y="7485172"/>
            <a:ext cx="8354961" cy="838200"/>
          </a:xfrm>
          <a:prstGeom prst="rect">
            <a:avLst/>
          </a:prstGeom>
        </p:spPr>
      </p:pic>
      <p:sp>
        <p:nvSpPr>
          <p:cNvPr id="4" name="TextBox 3"/>
          <p:cNvSpPr txBox="1"/>
          <p:nvPr/>
        </p:nvSpPr>
        <p:spPr>
          <a:xfrm>
            <a:off x="1153555" y="7588037"/>
            <a:ext cx="8549245" cy="608713"/>
          </a:xfrm>
          <a:prstGeom prst="rect">
            <a:avLst/>
          </a:prstGeom>
          <a:solidFill>
            <a:schemeClr val="tx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093" tIns="27093" rIns="27093" bIns="27093" numCol="1" spcCol="38100" rtlCol="0" anchor="ctr">
            <a:spAutoFit/>
          </a:bodyPr>
          <a:lstStyle/>
          <a:p>
            <a:r>
              <a:rPr lang="zh-CN" altLang="zh-CN" sz="1800" dirty="0">
                <a:solidFill>
                  <a:schemeClr val="bg1"/>
                </a:solidFill>
              </a:rPr>
              <a:t>不同系统型号的各类</a:t>
            </a:r>
            <a:r>
              <a:rPr lang="en-US" altLang="zh-CN" sz="1800" dirty="0">
                <a:solidFill>
                  <a:schemeClr val="bg1"/>
                </a:solidFill>
              </a:rPr>
              <a:t>IMAX</a:t>
            </a:r>
            <a:r>
              <a:rPr lang="zh-CN" altLang="zh-CN" sz="1800" dirty="0">
                <a:solidFill>
                  <a:schemeClr val="bg1"/>
                </a:solidFill>
              </a:rPr>
              <a:t>影院研究展示了一个高于前排</a:t>
            </a:r>
            <a:r>
              <a:rPr lang="en-US" altLang="zh-CN" sz="1800" dirty="0">
                <a:solidFill>
                  <a:schemeClr val="bg1"/>
                </a:solidFill>
              </a:rPr>
              <a:t>80</a:t>
            </a:r>
            <a:r>
              <a:rPr lang="zh-CN" altLang="zh-CN" sz="1800" dirty="0">
                <a:solidFill>
                  <a:schemeClr val="bg1"/>
                </a:solidFill>
              </a:rPr>
              <a:t>度的纵向视野。</a:t>
            </a:r>
          </a:p>
          <a:p>
            <a:r>
              <a:rPr lang="zh-CN" altLang="zh-CN" sz="1800" dirty="0">
                <a:solidFill>
                  <a:schemeClr val="bg1"/>
                </a:solidFill>
              </a:rPr>
              <a:t>随附图片显示了</a:t>
            </a:r>
            <a:r>
              <a:rPr lang="en-US" altLang="zh-CN" sz="1800" dirty="0">
                <a:solidFill>
                  <a:schemeClr val="bg1"/>
                </a:solidFill>
              </a:rPr>
              <a:t>MPX</a:t>
            </a:r>
            <a:r>
              <a:rPr lang="zh-CN" altLang="zh-CN" sz="1800" dirty="0">
                <a:solidFill>
                  <a:schemeClr val="bg1"/>
                </a:solidFill>
              </a:rPr>
              <a:t>模板图和宾顿市第一个发布</a:t>
            </a:r>
            <a:r>
              <a:rPr lang="en-US" altLang="zh-CN" sz="1800" dirty="0">
                <a:solidFill>
                  <a:schemeClr val="bg1"/>
                </a:solidFill>
              </a:rPr>
              <a:t>MPX</a:t>
            </a:r>
            <a:r>
              <a:rPr lang="zh-CN" altLang="zh-CN" sz="1800" dirty="0">
                <a:solidFill>
                  <a:schemeClr val="bg1"/>
                </a:solidFill>
              </a:rPr>
              <a:t>影院的纵向和</a:t>
            </a:r>
            <a:r>
              <a:rPr lang="zh-CN" altLang="en-US" sz="1800" dirty="0">
                <a:solidFill>
                  <a:schemeClr val="bg1"/>
                </a:solidFill>
              </a:rPr>
              <a:t>横</a:t>
            </a:r>
            <a:r>
              <a:rPr lang="zh-CN" altLang="zh-CN" sz="1800" dirty="0">
                <a:solidFill>
                  <a:schemeClr val="bg1"/>
                </a:solidFill>
              </a:rPr>
              <a:t>向视野宽度。</a:t>
            </a:r>
            <a:endParaRPr kumimoji="0" lang="zh-CN" altLang="en-US" sz="1800" b="0" i="0" u="none" strike="noStrike" cap="none" spc="0" normalizeH="0" baseline="0" dirty="0">
              <a:ln>
                <a:noFill/>
              </a:ln>
              <a:solidFill>
                <a:schemeClr val="bg1"/>
              </a:solidFill>
              <a:effectLst/>
              <a:uFillTx/>
              <a:sym typeface="Helvetica Light"/>
            </a:endParaRPr>
          </a:p>
        </p:txBody>
      </p:sp>
    </p:spTree>
    <p:extLst>
      <p:ext uri="{BB962C8B-B14F-4D97-AF65-F5344CB8AC3E}">
        <p14:creationId xmlns:p14="http://schemas.microsoft.com/office/powerpoint/2010/main" val="363855435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3" name="Image" descr="Image"/>
          <p:cNvPicPr>
            <a:picLocks noGrp="1" noChangeAspect="1"/>
          </p:cNvPicPr>
          <p:nvPr>
            <p:ph type="pic" sz="quarter" idx="14"/>
          </p:nvPr>
        </p:nvPicPr>
        <p:blipFill>
          <a:blip r:embed="rId2"/>
          <a:srcRect t="62" b="62"/>
          <a:stretch>
            <a:fillRect/>
          </a:stretch>
        </p:blipFill>
        <p:spPr>
          <a:prstGeom prst="rect">
            <a:avLst/>
          </a:prstGeom>
        </p:spPr>
      </p:pic>
      <p:sp>
        <p:nvSpPr>
          <p:cNvPr id="524" name="Slide Number"/>
          <p:cNvSpPr>
            <a:spLocks noGrp="1"/>
          </p:cNvSpPr>
          <p:nvPr>
            <p:ph type="sldNum" sz="quarter" idx="2"/>
          </p:nvPr>
        </p:nvSpPr>
        <p:spPr>
          <a:xfrm>
            <a:off x="12293472" y="9029700"/>
            <a:ext cx="172501" cy="231987"/>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8</a:t>
            </a:fld>
            <a:endParaRPr/>
          </a:p>
        </p:txBody>
      </p:sp>
      <p:sp>
        <p:nvSpPr>
          <p:cNvPr id="8" name="PRESENTATION NAME     SECTION NAME"/>
          <p:cNvSpPr/>
          <p:nvPr/>
        </p:nvSpPr>
        <p:spPr>
          <a:xfrm>
            <a:off x="1706879" y="9068223"/>
            <a:ext cx="3673565" cy="169277"/>
          </a:xfrm>
          <a:prstGeom prst="rect">
            <a:avLst/>
          </a:prstGeom>
          <a:ln w="3175">
            <a:miter lim="400000"/>
          </a:ln>
          <a:extLst>
            <a:ext uri="{C572A759-6A51-4108-AA02-DFA0A04FC94B}">
              <ma14:wrappingTextBoxFlag xmlns:ma14="http://schemas.microsoft.com/office/mac/drawingml/2011/main" xmlns="" val="1"/>
            </a:ext>
          </a:extLst>
        </p:spPr>
        <p:txBody>
          <a:bodyPr lIns="0" tIns="0" rIns="0" bIns="0">
            <a:spAutoFit/>
          </a:bodyPr>
          <a:lstStyle/>
          <a:p>
            <a:pPr algn="l">
              <a:defRPr sz="1100">
                <a:latin typeface="Helvetica"/>
                <a:ea typeface="Helvetica"/>
                <a:cs typeface="Helvetica"/>
                <a:sym typeface="Helvetica"/>
              </a:defRPr>
            </a:pPr>
            <a:r>
              <a:rPr dirty="0">
                <a:solidFill>
                  <a:srgbClr val="0071D1"/>
                </a:solidFill>
                <a:latin typeface="Nexa Black"/>
                <a:ea typeface="Nexa Black"/>
                <a:cs typeface="Nexa Black"/>
                <a:sym typeface="Nexa Black"/>
              </a:rPr>
              <a:t>PRESENTATION NAME     </a:t>
            </a:r>
            <a:r>
              <a:rPr dirty="0">
                <a:solidFill>
                  <a:srgbClr val="0071D1"/>
                </a:solidFill>
                <a:latin typeface="+mj-lt"/>
                <a:ea typeface="+mj-ea"/>
                <a:cs typeface="+mj-cs"/>
                <a:sym typeface="Nexa Bold"/>
              </a:rPr>
              <a:t>SECTION NAME</a:t>
            </a:r>
          </a:p>
        </p:txBody>
      </p:sp>
      <p:pic>
        <p:nvPicPr>
          <p:cNvPr id="2" name="Picture 1">
            <a:extLst>
              <a:ext uri="{FF2B5EF4-FFF2-40B4-BE49-F238E27FC236}">
                <a16:creationId xmlns:a16="http://schemas.microsoft.com/office/drawing/2014/main" id="{6AD71FAD-E76E-4251-917E-AB89B45A8659}"/>
              </a:ext>
            </a:extLst>
          </p:cNvPr>
          <p:cNvPicPr>
            <a:picLocks noChangeAspect="1"/>
          </p:cNvPicPr>
          <p:nvPr/>
        </p:nvPicPr>
        <p:blipFill>
          <a:blip r:embed="rId3"/>
          <a:stretch>
            <a:fillRect/>
          </a:stretch>
        </p:blipFill>
        <p:spPr>
          <a:xfrm rot="5400000">
            <a:off x="2959099" y="-1440896"/>
            <a:ext cx="7086601" cy="12365231"/>
          </a:xfrm>
          <a:prstGeom prst="rect">
            <a:avLst/>
          </a:prstGeom>
        </p:spPr>
      </p:pic>
      <p:pic>
        <p:nvPicPr>
          <p:cNvPr id="6" name="Picture 5">
            <a:extLst>
              <a:ext uri="{FF2B5EF4-FFF2-40B4-BE49-F238E27FC236}">
                <a16:creationId xmlns:a16="http://schemas.microsoft.com/office/drawing/2014/main" id="{B1DDA749-6FD3-4805-A2B0-A74D26EC810B}"/>
              </a:ext>
            </a:extLst>
          </p:cNvPr>
          <p:cNvPicPr>
            <a:picLocks noChangeAspect="1"/>
          </p:cNvPicPr>
          <p:nvPr/>
        </p:nvPicPr>
        <p:blipFill>
          <a:blip r:embed="rId4"/>
          <a:stretch>
            <a:fillRect/>
          </a:stretch>
        </p:blipFill>
        <p:spPr>
          <a:xfrm>
            <a:off x="458591" y="5440477"/>
            <a:ext cx="7948809" cy="1872343"/>
          </a:xfrm>
          <a:prstGeom prst="rect">
            <a:avLst/>
          </a:prstGeom>
        </p:spPr>
      </p:pic>
      <p:pic>
        <p:nvPicPr>
          <p:cNvPr id="7" name="Picture 6">
            <a:extLst>
              <a:ext uri="{FF2B5EF4-FFF2-40B4-BE49-F238E27FC236}">
                <a16:creationId xmlns:a16="http://schemas.microsoft.com/office/drawing/2014/main" id="{29C168FE-4B89-499C-B21F-10006A3810A7}"/>
              </a:ext>
            </a:extLst>
          </p:cNvPr>
          <p:cNvPicPr>
            <a:picLocks noChangeAspect="1"/>
          </p:cNvPicPr>
          <p:nvPr/>
        </p:nvPicPr>
        <p:blipFill>
          <a:blip r:embed="rId4"/>
          <a:stretch>
            <a:fillRect/>
          </a:stretch>
        </p:blipFill>
        <p:spPr>
          <a:xfrm>
            <a:off x="7950200" y="1049916"/>
            <a:ext cx="4963003" cy="2662065"/>
          </a:xfrm>
          <a:prstGeom prst="rect">
            <a:avLst/>
          </a:prstGeom>
        </p:spPr>
      </p:pic>
      <p:pic>
        <p:nvPicPr>
          <p:cNvPr id="9" name="Picture 8">
            <a:extLst>
              <a:ext uri="{FF2B5EF4-FFF2-40B4-BE49-F238E27FC236}">
                <a16:creationId xmlns:a16="http://schemas.microsoft.com/office/drawing/2014/main" id="{F13439E4-ADAA-4B51-9C6B-81FAC0241716}"/>
              </a:ext>
            </a:extLst>
          </p:cNvPr>
          <p:cNvPicPr>
            <a:picLocks noChangeAspect="1"/>
          </p:cNvPicPr>
          <p:nvPr/>
        </p:nvPicPr>
        <p:blipFill>
          <a:blip r:embed="rId4"/>
          <a:stretch>
            <a:fillRect/>
          </a:stretch>
        </p:blipFill>
        <p:spPr>
          <a:xfrm>
            <a:off x="8407400" y="6676949"/>
            <a:ext cx="4277615" cy="2444351"/>
          </a:xfrm>
          <a:prstGeom prst="rect">
            <a:avLst/>
          </a:prstGeom>
        </p:spPr>
      </p:pic>
      <p:pic>
        <p:nvPicPr>
          <p:cNvPr id="3" name="Picture 2">
            <a:extLst>
              <a:ext uri="{FF2B5EF4-FFF2-40B4-BE49-F238E27FC236}">
                <a16:creationId xmlns:a16="http://schemas.microsoft.com/office/drawing/2014/main" id="{9EBDB7DB-3542-41F5-B61E-E94B086A838B}"/>
              </a:ext>
            </a:extLst>
          </p:cNvPr>
          <p:cNvPicPr>
            <a:picLocks noChangeAspect="1"/>
          </p:cNvPicPr>
          <p:nvPr/>
        </p:nvPicPr>
        <p:blipFill>
          <a:blip r:embed="rId5"/>
          <a:stretch>
            <a:fillRect/>
          </a:stretch>
        </p:blipFill>
        <p:spPr>
          <a:xfrm>
            <a:off x="853186" y="6098809"/>
            <a:ext cx="3305455" cy="578140"/>
          </a:xfrm>
          <a:prstGeom prst="rect">
            <a:avLst/>
          </a:prstGeom>
        </p:spPr>
      </p:pic>
      <p:pic>
        <p:nvPicPr>
          <p:cNvPr id="4" name="Picture 3">
            <a:extLst>
              <a:ext uri="{FF2B5EF4-FFF2-40B4-BE49-F238E27FC236}">
                <a16:creationId xmlns:a16="http://schemas.microsoft.com/office/drawing/2014/main" id="{74284049-C216-4998-BFD8-D98490472155}"/>
              </a:ext>
            </a:extLst>
          </p:cNvPr>
          <p:cNvPicPr>
            <a:picLocks noChangeAspect="1"/>
          </p:cNvPicPr>
          <p:nvPr/>
        </p:nvPicPr>
        <p:blipFill>
          <a:blip r:embed="rId6"/>
          <a:stretch>
            <a:fillRect/>
          </a:stretch>
        </p:blipFill>
        <p:spPr>
          <a:xfrm>
            <a:off x="5054601" y="6136438"/>
            <a:ext cx="2286000" cy="342289"/>
          </a:xfrm>
          <a:prstGeom prst="rect">
            <a:avLst/>
          </a:prstGeom>
        </p:spPr>
      </p:pic>
      <p:pic>
        <p:nvPicPr>
          <p:cNvPr id="5" name="Picture 4">
            <a:extLst>
              <a:ext uri="{FF2B5EF4-FFF2-40B4-BE49-F238E27FC236}">
                <a16:creationId xmlns:a16="http://schemas.microsoft.com/office/drawing/2014/main" id="{3C22ACA9-2D0F-4CD3-8176-1FFFC32F2AF5}"/>
              </a:ext>
            </a:extLst>
          </p:cNvPr>
          <p:cNvPicPr>
            <a:picLocks noChangeAspect="1"/>
          </p:cNvPicPr>
          <p:nvPr/>
        </p:nvPicPr>
        <p:blipFill>
          <a:blip r:embed="rId7"/>
          <a:stretch>
            <a:fillRect/>
          </a:stretch>
        </p:blipFill>
        <p:spPr>
          <a:xfrm>
            <a:off x="8007959" y="1982825"/>
            <a:ext cx="3905011" cy="392745"/>
          </a:xfrm>
          <a:prstGeom prst="rect">
            <a:avLst/>
          </a:prstGeom>
        </p:spPr>
      </p:pic>
      <p:pic>
        <p:nvPicPr>
          <p:cNvPr id="10" name="Picture 9">
            <a:extLst>
              <a:ext uri="{FF2B5EF4-FFF2-40B4-BE49-F238E27FC236}">
                <a16:creationId xmlns:a16="http://schemas.microsoft.com/office/drawing/2014/main" id="{9C937C6E-7739-4827-AB68-444A9E509468}"/>
              </a:ext>
            </a:extLst>
          </p:cNvPr>
          <p:cNvPicPr>
            <a:picLocks noChangeAspect="1"/>
          </p:cNvPicPr>
          <p:nvPr/>
        </p:nvPicPr>
        <p:blipFill>
          <a:blip r:embed="rId8"/>
          <a:stretch>
            <a:fillRect/>
          </a:stretch>
        </p:blipFill>
        <p:spPr>
          <a:xfrm>
            <a:off x="7984154" y="2530586"/>
            <a:ext cx="5020646" cy="354708"/>
          </a:xfrm>
          <a:prstGeom prst="rect">
            <a:avLst/>
          </a:prstGeom>
        </p:spPr>
      </p:pic>
      <p:pic>
        <p:nvPicPr>
          <p:cNvPr id="12" name="Picture 11">
            <a:extLst>
              <a:ext uri="{FF2B5EF4-FFF2-40B4-BE49-F238E27FC236}">
                <a16:creationId xmlns:a16="http://schemas.microsoft.com/office/drawing/2014/main" id="{6E93D738-D7A7-4E97-840C-CD6F36970437}"/>
              </a:ext>
            </a:extLst>
          </p:cNvPr>
          <p:cNvPicPr>
            <a:picLocks noChangeAspect="1"/>
          </p:cNvPicPr>
          <p:nvPr/>
        </p:nvPicPr>
        <p:blipFill>
          <a:blip r:embed="rId9"/>
          <a:stretch>
            <a:fillRect/>
          </a:stretch>
        </p:blipFill>
        <p:spPr>
          <a:xfrm>
            <a:off x="8466554" y="7023147"/>
            <a:ext cx="3657472" cy="264684"/>
          </a:xfrm>
          <a:prstGeom prst="rect">
            <a:avLst/>
          </a:prstGeom>
        </p:spPr>
      </p:pic>
      <p:pic>
        <p:nvPicPr>
          <p:cNvPr id="13" name="Picture 12">
            <a:extLst>
              <a:ext uri="{FF2B5EF4-FFF2-40B4-BE49-F238E27FC236}">
                <a16:creationId xmlns:a16="http://schemas.microsoft.com/office/drawing/2014/main" id="{F6705DAE-7589-48A5-9165-4C40B93DFA4C}"/>
              </a:ext>
            </a:extLst>
          </p:cNvPr>
          <p:cNvPicPr>
            <a:picLocks noChangeAspect="1"/>
          </p:cNvPicPr>
          <p:nvPr/>
        </p:nvPicPr>
        <p:blipFill>
          <a:blip r:embed="rId10"/>
          <a:stretch>
            <a:fillRect/>
          </a:stretch>
        </p:blipFill>
        <p:spPr>
          <a:xfrm>
            <a:off x="8466554" y="7473097"/>
            <a:ext cx="2941053" cy="297678"/>
          </a:xfrm>
          <a:prstGeom prst="rect">
            <a:avLst/>
          </a:prstGeom>
        </p:spPr>
      </p:pic>
      <p:pic>
        <p:nvPicPr>
          <p:cNvPr id="14" name="Picture 13">
            <a:extLst>
              <a:ext uri="{FF2B5EF4-FFF2-40B4-BE49-F238E27FC236}">
                <a16:creationId xmlns:a16="http://schemas.microsoft.com/office/drawing/2014/main" id="{10B48557-974E-4896-888A-201E9E825441}"/>
              </a:ext>
            </a:extLst>
          </p:cNvPr>
          <p:cNvPicPr>
            <a:picLocks noChangeAspect="1"/>
          </p:cNvPicPr>
          <p:nvPr/>
        </p:nvPicPr>
        <p:blipFill>
          <a:blip r:embed="rId11"/>
          <a:stretch>
            <a:fillRect/>
          </a:stretch>
        </p:blipFill>
        <p:spPr>
          <a:xfrm>
            <a:off x="8474557" y="7884232"/>
            <a:ext cx="1761579" cy="278144"/>
          </a:xfrm>
          <a:prstGeom prst="rect">
            <a:avLst/>
          </a:prstGeom>
        </p:spPr>
      </p:pic>
      <p:sp>
        <p:nvSpPr>
          <p:cNvPr id="11" name="TextBox 10"/>
          <p:cNvSpPr txBox="1"/>
          <p:nvPr/>
        </p:nvSpPr>
        <p:spPr>
          <a:xfrm>
            <a:off x="8007959" y="1972309"/>
            <a:ext cx="4905244" cy="916490"/>
          </a:xfrm>
          <a:prstGeom prst="rect">
            <a:avLst/>
          </a:prstGeom>
          <a:solidFill>
            <a:schemeClr val="tx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093" tIns="27093" rIns="27093" bIns="27093" numCol="1" spcCol="38100" rtlCol="0" anchor="ctr">
            <a:spAutoFit/>
          </a:bodyPr>
          <a:lstStyle/>
          <a:p>
            <a:r>
              <a:rPr lang="zh-CN" altLang="zh-CN" sz="1400" dirty="0">
                <a:solidFill>
                  <a:schemeClr val="bg1"/>
                </a:solidFill>
              </a:rPr>
              <a:t>将银幕移近观众，体验整体沉浸感和微分视野</a:t>
            </a:r>
            <a:endParaRPr lang="en-US" altLang="zh-CN" sz="1400" dirty="0">
              <a:solidFill>
                <a:schemeClr val="bg1"/>
              </a:solidFill>
            </a:endParaRPr>
          </a:p>
          <a:p>
            <a:endParaRPr lang="en-US" altLang="zh-CN" sz="1400" dirty="0">
              <a:solidFill>
                <a:schemeClr val="bg1"/>
              </a:solidFill>
            </a:endParaRPr>
          </a:p>
          <a:p>
            <a:r>
              <a:rPr lang="en-US" altLang="zh-CN" sz="1400" dirty="0">
                <a:solidFill>
                  <a:schemeClr val="bg1"/>
                </a:solidFill>
              </a:rPr>
              <a:t>IMAX</a:t>
            </a:r>
            <a:r>
              <a:rPr lang="zh-CN" altLang="zh-CN" sz="1400" dirty="0">
                <a:solidFill>
                  <a:schemeClr val="bg1"/>
                </a:solidFill>
              </a:rPr>
              <a:t>影院设计可将银幕更靠近观众，以获得整体的沉浸感</a:t>
            </a:r>
          </a:p>
          <a:p>
            <a:endParaRPr kumimoji="0" lang="zh-CN" altLang="en-US" sz="1400" b="0" i="0" u="none" strike="noStrike" cap="none" spc="0" normalizeH="0" baseline="0" dirty="0">
              <a:ln>
                <a:noFill/>
              </a:ln>
              <a:solidFill>
                <a:schemeClr val="bg1"/>
              </a:solidFill>
              <a:effectLst/>
              <a:uFillTx/>
              <a:sym typeface="Helvetica Light"/>
            </a:endParaRPr>
          </a:p>
        </p:txBody>
      </p:sp>
      <p:sp>
        <p:nvSpPr>
          <p:cNvPr id="17" name="TextBox 16"/>
          <p:cNvSpPr txBox="1"/>
          <p:nvPr/>
        </p:nvSpPr>
        <p:spPr>
          <a:xfrm>
            <a:off x="8466553" y="7010400"/>
            <a:ext cx="4218461" cy="1162711"/>
          </a:xfrm>
          <a:prstGeom prst="rect">
            <a:avLst/>
          </a:prstGeom>
          <a:solidFill>
            <a:schemeClr val="tx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7093" tIns="27093" rIns="27093" bIns="27093" numCol="1" spcCol="38100" rtlCol="0" anchor="ctr">
            <a:spAutoFit/>
          </a:bodyPr>
          <a:lstStyle/>
          <a:p>
            <a:pPr algn="l"/>
            <a:r>
              <a:rPr lang="zh-CN" altLang="zh-CN" sz="1800" dirty="0">
                <a:solidFill>
                  <a:schemeClr val="bg1"/>
                </a:solidFill>
              </a:rPr>
              <a:t>只有</a:t>
            </a:r>
            <a:r>
              <a:rPr lang="en-US" altLang="zh-CN" sz="1800" dirty="0">
                <a:solidFill>
                  <a:schemeClr val="bg1"/>
                </a:solidFill>
              </a:rPr>
              <a:t>IMAX</a:t>
            </a:r>
            <a:r>
              <a:rPr lang="zh-CN" altLang="zh-CN" sz="1800" dirty="0">
                <a:solidFill>
                  <a:schemeClr val="bg1"/>
                </a:solidFill>
              </a:rPr>
              <a:t>能提供全方位端对端影院体验，可以确保电影制作最终观影效果都处于最佳状态。</a:t>
            </a:r>
            <a:endParaRPr lang="en-US" altLang="zh-CN" sz="1800" dirty="0">
              <a:solidFill>
                <a:schemeClr val="bg1"/>
              </a:solidFill>
            </a:endParaRPr>
          </a:p>
          <a:p>
            <a:pPr algn="l"/>
            <a:endParaRPr kumimoji="0" lang="zh-CN" altLang="en-US" sz="1800" b="0" i="0" u="none" strike="noStrike" cap="none" spc="0" normalizeH="0" baseline="0" dirty="0">
              <a:ln>
                <a:noFill/>
              </a:ln>
              <a:solidFill>
                <a:schemeClr val="bg1"/>
              </a:solidFill>
              <a:effectLst/>
              <a:uFillTx/>
              <a:sym typeface="Helvetica Light"/>
            </a:endParaRPr>
          </a:p>
        </p:txBody>
      </p:sp>
    </p:spTree>
    <p:extLst>
      <p:ext uri="{BB962C8B-B14F-4D97-AF65-F5344CB8AC3E}">
        <p14:creationId xmlns:p14="http://schemas.microsoft.com/office/powerpoint/2010/main" val="1604065073"/>
      </p:ext>
    </p:extLst>
  </p:cSld>
  <p:clrMapOvr>
    <a:masterClrMapping/>
  </p:clrMapOvr>
  <p:transition spd="med"/>
</p:sld>
</file>

<file path=ppt/theme/theme1.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Nexa Bold"/>
        <a:ea typeface="Nexa Bold"/>
        <a:cs typeface="Nexa Bold"/>
      </a:majorFont>
      <a:minorFont>
        <a:latin typeface="Helvetica Neue Medium"/>
        <a:ea typeface="Helvetica Neue Medium"/>
        <a:cs typeface="Helvetica Neue Medium"/>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3529"/>
          </a:schemeClr>
        </a:solid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IMAX_PPT_Template_4x3_R1" id="{9242B572-52D8-AE4A-BFF6-5E3782B97705}" vid="{4FE53282-6DA9-A948-BD8E-8B424B66DA82}"/>
    </a:ext>
  </a:extLst>
</a:theme>
</file>

<file path=ppt/theme/theme2.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Nexa Bold"/>
        <a:ea typeface="Nexa Bold"/>
        <a:cs typeface="Nexa Bold"/>
      </a:majorFont>
      <a:minorFont>
        <a:latin typeface="Helvetica Neue Medium"/>
        <a:ea typeface="Helvetica Neue Medium"/>
        <a:cs typeface="Helvetica Neue Medium"/>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3529"/>
          </a:schemeClr>
        </a:solid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IMAX_PPT_Template_4x3_R1</Template>
  <TotalTime>2696</TotalTime>
  <Words>566</Words>
  <Application>Microsoft Office PowerPoint</Application>
  <PresentationFormat>Custom</PresentationFormat>
  <Paragraphs>35</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Helvetica Light</vt:lpstr>
      <vt:lpstr>Lucida Grande</vt:lpstr>
      <vt:lpstr>Nexa Black</vt:lpstr>
      <vt:lpstr>Nexa Bold</vt:lpstr>
      <vt:lpstr>Nexa Regular</vt:lpstr>
      <vt:lpstr>Helvetica</vt:lpstr>
      <vt:lpstr>Black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sheen huang</dc:creator>
  <cp:lastModifiedBy>Carrie Zhang</cp:lastModifiedBy>
  <cp:revision>112</cp:revision>
  <cp:lastPrinted>2019-05-13T03:34:45Z</cp:lastPrinted>
  <dcterms:created xsi:type="dcterms:W3CDTF">2018-08-03T06:27:22Z</dcterms:created>
  <dcterms:modified xsi:type="dcterms:W3CDTF">2020-04-19T12:55:39Z</dcterms:modified>
</cp:coreProperties>
</file>